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7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7" r:id="rId2"/>
    <p:sldId id="307" r:id="rId3"/>
    <p:sldId id="311" r:id="rId4"/>
    <p:sldId id="262" r:id="rId5"/>
    <p:sldId id="261" r:id="rId6"/>
    <p:sldId id="306" r:id="rId7"/>
    <p:sldId id="263" r:id="rId8"/>
    <p:sldId id="308" r:id="rId9"/>
    <p:sldId id="312" r:id="rId10"/>
    <p:sldId id="309" r:id="rId11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90872A0-5318-4F6B-893C-3E7B5F55CF08}" v="28" dt="2024-04-11T09:56:17.88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7966" autoAdjust="0"/>
  </p:normalViewPr>
  <p:slideViewPr>
    <p:cSldViewPr snapToGrid="0">
      <p:cViewPr varScale="1">
        <p:scale>
          <a:sx n="86" d="100"/>
          <a:sy n="86" d="100"/>
        </p:scale>
        <p:origin x="151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customXml" Target="../customXml/item3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20" Type="http://schemas.openxmlformats.org/officeDocument/2006/relationships/customXml" Target="../customXml/item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customXml" Target="../customXml/item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drea Corbetta" userId="1c2fe7fe1a70aac0" providerId="LiveId" clId="{190872A0-5318-4F6B-893C-3E7B5F55CF08}"/>
    <pc:docChg chg="modSld">
      <pc:chgData name="Andrea Corbetta" userId="1c2fe7fe1a70aac0" providerId="LiveId" clId="{190872A0-5318-4F6B-893C-3E7B5F55CF08}" dt="2024-04-11T09:56:51.759" v="137" actId="1038"/>
      <pc:docMkLst>
        <pc:docMk/>
      </pc:docMkLst>
      <pc:sldChg chg="modNotesTx">
        <pc:chgData name="Andrea Corbetta" userId="1c2fe7fe1a70aac0" providerId="LiveId" clId="{190872A0-5318-4F6B-893C-3E7B5F55CF08}" dt="2024-04-11T09:48:33.081" v="97" actId="20577"/>
        <pc:sldMkLst>
          <pc:docMk/>
          <pc:sldMk cId="0" sldId="261"/>
        </pc:sldMkLst>
      </pc:sldChg>
      <pc:sldChg chg="addSp modSp mod">
        <pc:chgData name="Andrea Corbetta" userId="1c2fe7fe1a70aac0" providerId="LiveId" clId="{190872A0-5318-4F6B-893C-3E7B5F55CF08}" dt="2024-04-11T09:56:51.759" v="137" actId="1038"/>
        <pc:sldMkLst>
          <pc:docMk/>
          <pc:sldMk cId="3612817456" sldId="307"/>
        </pc:sldMkLst>
        <pc:graphicFrameChg chg="mod">
          <ac:chgData name="Andrea Corbetta" userId="1c2fe7fe1a70aac0" providerId="LiveId" clId="{190872A0-5318-4F6B-893C-3E7B5F55CF08}" dt="2024-04-11T09:56:51.759" v="137" actId="1038"/>
          <ac:graphicFrameMkLst>
            <pc:docMk/>
            <pc:sldMk cId="3612817456" sldId="307"/>
            <ac:graphicFrameMk id="12" creationId="{459B7E88-7DDB-F5EF-E8D2-48A9FAD587F2}"/>
          </ac:graphicFrameMkLst>
        </pc:graphicFrameChg>
        <pc:picChg chg="add mod">
          <ac:chgData name="Andrea Corbetta" userId="1c2fe7fe1a70aac0" providerId="LiveId" clId="{190872A0-5318-4F6B-893C-3E7B5F55CF08}" dt="2024-04-11T09:55:40" v="98"/>
          <ac:picMkLst>
            <pc:docMk/>
            <pc:sldMk cId="3612817456" sldId="307"/>
            <ac:picMk id="6" creationId="{05421E3F-0FE6-DE8D-915F-4CFAA703AB2B}"/>
          </ac:picMkLst>
        </pc:pic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svg"/><Relationship Id="rId3" Type="http://schemas.openxmlformats.org/officeDocument/2006/relationships/image" Target="../media/image42.png"/><Relationship Id="rId7" Type="http://schemas.openxmlformats.org/officeDocument/2006/relationships/image" Target="../media/image15.png"/><Relationship Id="rId12" Type="http://schemas.openxmlformats.org/officeDocument/2006/relationships/image" Target="../media/image50.svg"/><Relationship Id="rId2" Type="http://schemas.openxmlformats.org/officeDocument/2006/relationships/image" Target="../media/image41.svg"/><Relationship Id="rId1" Type="http://schemas.openxmlformats.org/officeDocument/2006/relationships/image" Target="../media/image40.png"/><Relationship Id="rId6" Type="http://schemas.openxmlformats.org/officeDocument/2006/relationships/image" Target="../media/image45.svg"/><Relationship Id="rId11" Type="http://schemas.openxmlformats.org/officeDocument/2006/relationships/image" Target="../media/image49.png"/><Relationship Id="rId5" Type="http://schemas.openxmlformats.org/officeDocument/2006/relationships/image" Target="../media/image44.png"/><Relationship Id="rId10" Type="http://schemas.openxmlformats.org/officeDocument/2006/relationships/image" Target="../media/image48.svg"/><Relationship Id="rId4" Type="http://schemas.openxmlformats.org/officeDocument/2006/relationships/image" Target="../media/image43.svg"/><Relationship Id="rId9" Type="http://schemas.openxmlformats.org/officeDocument/2006/relationships/image" Target="../media/image47.png"/></Relationships>
</file>

<file path=ppt/diagrams/_rels/data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54.png"/><Relationship Id="rId7" Type="http://schemas.openxmlformats.org/officeDocument/2006/relationships/image" Target="../media/image7.png"/><Relationship Id="rId2" Type="http://schemas.openxmlformats.org/officeDocument/2006/relationships/image" Target="../media/image53.svg"/><Relationship Id="rId1" Type="http://schemas.openxmlformats.org/officeDocument/2006/relationships/image" Target="../media/image52.png"/><Relationship Id="rId6" Type="http://schemas.openxmlformats.org/officeDocument/2006/relationships/image" Target="../media/image57.svg"/><Relationship Id="rId5" Type="http://schemas.openxmlformats.org/officeDocument/2006/relationships/image" Target="../media/image56.png"/><Relationship Id="rId10" Type="http://schemas.openxmlformats.org/officeDocument/2006/relationships/image" Target="../media/image59.svg"/><Relationship Id="rId4" Type="http://schemas.openxmlformats.org/officeDocument/2006/relationships/image" Target="../media/image55.svg"/><Relationship Id="rId9" Type="http://schemas.openxmlformats.org/officeDocument/2006/relationships/image" Target="../media/image58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svg"/><Relationship Id="rId3" Type="http://schemas.openxmlformats.org/officeDocument/2006/relationships/image" Target="../media/image42.png"/><Relationship Id="rId7" Type="http://schemas.openxmlformats.org/officeDocument/2006/relationships/image" Target="../media/image15.png"/><Relationship Id="rId12" Type="http://schemas.openxmlformats.org/officeDocument/2006/relationships/image" Target="../media/image50.svg"/><Relationship Id="rId2" Type="http://schemas.openxmlformats.org/officeDocument/2006/relationships/image" Target="../media/image41.svg"/><Relationship Id="rId1" Type="http://schemas.openxmlformats.org/officeDocument/2006/relationships/image" Target="../media/image40.png"/><Relationship Id="rId6" Type="http://schemas.openxmlformats.org/officeDocument/2006/relationships/image" Target="../media/image45.svg"/><Relationship Id="rId11" Type="http://schemas.openxmlformats.org/officeDocument/2006/relationships/image" Target="../media/image49.png"/><Relationship Id="rId5" Type="http://schemas.openxmlformats.org/officeDocument/2006/relationships/image" Target="../media/image44.png"/><Relationship Id="rId10" Type="http://schemas.openxmlformats.org/officeDocument/2006/relationships/image" Target="../media/image48.svg"/><Relationship Id="rId4" Type="http://schemas.openxmlformats.org/officeDocument/2006/relationships/image" Target="../media/image43.svg"/><Relationship Id="rId9" Type="http://schemas.openxmlformats.org/officeDocument/2006/relationships/image" Target="../media/image47.png"/></Relationships>
</file>

<file path=ppt/diagrams/_rels/drawing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54.png"/><Relationship Id="rId7" Type="http://schemas.openxmlformats.org/officeDocument/2006/relationships/image" Target="../media/image7.png"/><Relationship Id="rId2" Type="http://schemas.openxmlformats.org/officeDocument/2006/relationships/image" Target="../media/image53.svg"/><Relationship Id="rId1" Type="http://schemas.openxmlformats.org/officeDocument/2006/relationships/image" Target="../media/image52.png"/><Relationship Id="rId6" Type="http://schemas.openxmlformats.org/officeDocument/2006/relationships/image" Target="../media/image57.svg"/><Relationship Id="rId5" Type="http://schemas.openxmlformats.org/officeDocument/2006/relationships/image" Target="../media/image56.png"/><Relationship Id="rId10" Type="http://schemas.openxmlformats.org/officeDocument/2006/relationships/image" Target="../media/image59.svg"/><Relationship Id="rId4" Type="http://schemas.openxmlformats.org/officeDocument/2006/relationships/image" Target="../media/image55.svg"/><Relationship Id="rId9" Type="http://schemas.openxmlformats.org/officeDocument/2006/relationships/image" Target="../media/image58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F94E534-AB82-44E5-9694-8E52FF6745E4}" type="doc">
      <dgm:prSet loTypeId="urn:microsoft.com/office/officeart/2018/2/layout/IconCircle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AE28651-0997-43CE-A987-6D4E18C42CFE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it-IT" sz="1600" b="1" dirty="0" err="1"/>
            <a:t>Founded</a:t>
          </a:r>
          <a:r>
            <a:rPr lang="it-IT" sz="1600" b="1" dirty="0"/>
            <a:t> in 2010</a:t>
          </a:r>
          <a:endParaRPr lang="en-US" sz="1600" dirty="0"/>
        </a:p>
      </dgm:t>
    </dgm:pt>
    <dgm:pt modelId="{C7FE7497-53BE-4689-9D16-6CD944BF586C}" type="parTrans" cxnId="{3AD1CEF1-53C1-45B8-90CD-6CB121B4CEA3}">
      <dgm:prSet/>
      <dgm:spPr/>
      <dgm:t>
        <a:bodyPr/>
        <a:lstStyle/>
        <a:p>
          <a:endParaRPr lang="en-US"/>
        </a:p>
      </dgm:t>
    </dgm:pt>
    <dgm:pt modelId="{29EFBACC-E778-4561-B01C-8F4537FE4B0A}" type="sibTrans" cxnId="{3AD1CEF1-53C1-45B8-90CD-6CB121B4CEA3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64BEC2F9-56DB-4600-86DE-70E814CC6F06}">
      <dgm:prSet custT="1"/>
      <dgm:spPr/>
      <dgm:t>
        <a:bodyPr/>
        <a:lstStyle/>
        <a:p>
          <a:pPr rtl="0">
            <a:lnSpc>
              <a:spcPct val="100000"/>
            </a:lnSpc>
          </a:pPr>
          <a:r>
            <a:rPr lang="en-US" sz="1600" b="1">
              <a:latin typeface="Aptos Display" panose="02110004020202020204"/>
            </a:rPr>
            <a:t>Over 100</a:t>
          </a:r>
          <a:r>
            <a:rPr lang="en-US" sz="1600" b="1"/>
            <a:t> active customers</a:t>
          </a:r>
        </a:p>
      </dgm:t>
    </dgm:pt>
    <dgm:pt modelId="{35C91453-1D85-4A6F-9DF5-7DFDE85338D2}" type="parTrans" cxnId="{AC973987-F836-477D-AA87-4B704083FA27}">
      <dgm:prSet/>
      <dgm:spPr/>
      <dgm:t>
        <a:bodyPr/>
        <a:lstStyle/>
        <a:p>
          <a:endParaRPr lang="en-US"/>
        </a:p>
      </dgm:t>
    </dgm:pt>
    <dgm:pt modelId="{03593A57-F037-4F29-8219-12C15057F080}" type="sibTrans" cxnId="{AC973987-F836-477D-AA87-4B704083FA27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E70EE56C-19D7-4671-A99B-9F9CBE096003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it-IT" sz="1600" b="1" dirty="0"/>
            <a:t>2023 revenue: 5mln</a:t>
          </a:r>
          <a:br>
            <a:rPr lang="it-IT" sz="1600" b="1" dirty="0"/>
          </a:br>
          <a:r>
            <a:rPr lang="it-IT" sz="1600" b="1" dirty="0"/>
            <a:t>              (+40%)</a:t>
          </a:r>
          <a:endParaRPr lang="en-US" sz="1600" dirty="0"/>
        </a:p>
      </dgm:t>
    </dgm:pt>
    <dgm:pt modelId="{1DC6DCD3-1983-418D-A877-6921CC1FBFEC}" type="parTrans" cxnId="{E5FEA7A9-1562-4A6C-A891-AD520BF74F3B}">
      <dgm:prSet/>
      <dgm:spPr/>
      <dgm:t>
        <a:bodyPr/>
        <a:lstStyle/>
        <a:p>
          <a:endParaRPr lang="en-US"/>
        </a:p>
      </dgm:t>
    </dgm:pt>
    <dgm:pt modelId="{A38DB2B5-6A3F-4114-A79E-493D6E161725}" type="sibTrans" cxnId="{E5FEA7A9-1562-4A6C-A891-AD520BF74F3B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FE91B7E2-C94B-4381-84F7-B497685B3F4F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b="1"/>
            <a:t>30 employees</a:t>
          </a:r>
        </a:p>
      </dgm:t>
    </dgm:pt>
    <dgm:pt modelId="{63F6ED34-B64A-4210-AFBB-58FD4E89ED21}" type="parTrans" cxnId="{BAA1474A-3C57-4D2D-9D72-C085F1CADB8D}">
      <dgm:prSet/>
      <dgm:spPr/>
      <dgm:t>
        <a:bodyPr/>
        <a:lstStyle/>
        <a:p>
          <a:endParaRPr lang="it-IT"/>
        </a:p>
      </dgm:t>
    </dgm:pt>
    <dgm:pt modelId="{8A3A0FD5-CECF-4401-96F8-7B962BBA0BCF}" type="sibTrans" cxnId="{BAA1474A-3C57-4D2D-9D72-C085F1CADB8D}">
      <dgm:prSet/>
      <dgm:spPr/>
      <dgm:t>
        <a:bodyPr/>
        <a:lstStyle/>
        <a:p>
          <a:pPr>
            <a:lnSpc>
              <a:spcPct val="100000"/>
            </a:lnSpc>
          </a:pPr>
          <a:endParaRPr lang="it-IT"/>
        </a:p>
      </dgm:t>
    </dgm:pt>
    <dgm:pt modelId="{96AFBAA8-CE9C-4217-8363-6A80C6C5CA62}" type="pres">
      <dgm:prSet presAssocID="{AF94E534-AB82-44E5-9694-8E52FF6745E4}" presName="root" presStyleCnt="0">
        <dgm:presLayoutVars>
          <dgm:dir/>
          <dgm:resizeHandles val="exact"/>
        </dgm:presLayoutVars>
      </dgm:prSet>
      <dgm:spPr/>
    </dgm:pt>
    <dgm:pt modelId="{9049CBA4-C561-4702-A84A-DB22ACEEB34F}" type="pres">
      <dgm:prSet presAssocID="{AF94E534-AB82-44E5-9694-8E52FF6745E4}" presName="container" presStyleCnt="0">
        <dgm:presLayoutVars>
          <dgm:dir/>
          <dgm:resizeHandles val="exact"/>
        </dgm:presLayoutVars>
      </dgm:prSet>
      <dgm:spPr/>
    </dgm:pt>
    <dgm:pt modelId="{C95603BE-DE32-4597-A830-1F7E0D0F0640}" type="pres">
      <dgm:prSet presAssocID="{9AE28651-0997-43CE-A987-6D4E18C42CFE}" presName="compNode" presStyleCnt="0"/>
      <dgm:spPr/>
    </dgm:pt>
    <dgm:pt modelId="{C05B32BC-7B16-42BA-A43A-D61C74FE4A93}" type="pres">
      <dgm:prSet presAssocID="{9AE28651-0997-43CE-A987-6D4E18C42CFE}" presName="iconBgRect" presStyleLbl="bgShp" presStyleIdx="0" presStyleCnt="4"/>
      <dgm:spPr/>
    </dgm:pt>
    <dgm:pt modelId="{3758F2E4-7BAF-4B57-89D5-A313DD2B4011}" type="pres">
      <dgm:prSet presAssocID="{9AE28651-0997-43CE-A987-6D4E18C42CFE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lay with solid fill"/>
        </a:ext>
      </dgm:extLst>
    </dgm:pt>
    <dgm:pt modelId="{DD7C1871-B820-44C3-9580-6B067AF874A1}" type="pres">
      <dgm:prSet presAssocID="{9AE28651-0997-43CE-A987-6D4E18C42CFE}" presName="spaceRect" presStyleCnt="0"/>
      <dgm:spPr/>
    </dgm:pt>
    <dgm:pt modelId="{557B22A2-4CBC-4D04-8DBC-292C6B097D73}" type="pres">
      <dgm:prSet presAssocID="{9AE28651-0997-43CE-A987-6D4E18C42CFE}" presName="textRect" presStyleLbl="revTx" presStyleIdx="0" presStyleCnt="4">
        <dgm:presLayoutVars>
          <dgm:chMax val="1"/>
          <dgm:chPref val="1"/>
        </dgm:presLayoutVars>
      </dgm:prSet>
      <dgm:spPr/>
    </dgm:pt>
    <dgm:pt modelId="{4C26CF44-5FD9-4903-982D-29C337C23366}" type="pres">
      <dgm:prSet presAssocID="{29EFBACC-E778-4561-B01C-8F4537FE4B0A}" presName="sibTrans" presStyleLbl="sibTrans2D1" presStyleIdx="0" presStyleCnt="0"/>
      <dgm:spPr/>
    </dgm:pt>
    <dgm:pt modelId="{6AAE92FC-D33A-4D14-80CE-2FF733ED0D37}" type="pres">
      <dgm:prSet presAssocID="{FE91B7E2-C94B-4381-84F7-B497685B3F4F}" presName="compNode" presStyleCnt="0"/>
      <dgm:spPr/>
    </dgm:pt>
    <dgm:pt modelId="{52BC0EEA-D751-4C47-A02B-9384D67D3178}" type="pres">
      <dgm:prSet presAssocID="{FE91B7E2-C94B-4381-84F7-B497685B3F4F}" presName="iconBgRect" presStyleLbl="bgShp" presStyleIdx="1" presStyleCnt="4"/>
      <dgm:spPr/>
    </dgm:pt>
    <dgm:pt modelId="{2420079E-5831-459F-AE98-A7DC82D0740F}" type="pres">
      <dgm:prSet presAssocID="{FE91B7E2-C94B-4381-84F7-B497685B3F4F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sers"/>
        </a:ext>
      </dgm:extLst>
    </dgm:pt>
    <dgm:pt modelId="{53CDF781-5E7A-40E6-8D4E-207B5933D193}" type="pres">
      <dgm:prSet presAssocID="{FE91B7E2-C94B-4381-84F7-B497685B3F4F}" presName="spaceRect" presStyleCnt="0"/>
      <dgm:spPr/>
    </dgm:pt>
    <dgm:pt modelId="{5746AC5C-CC9E-4EE0-997C-02A187B6407E}" type="pres">
      <dgm:prSet presAssocID="{FE91B7E2-C94B-4381-84F7-B497685B3F4F}" presName="textRect" presStyleLbl="revTx" presStyleIdx="1" presStyleCnt="4">
        <dgm:presLayoutVars>
          <dgm:chMax val="1"/>
          <dgm:chPref val="1"/>
        </dgm:presLayoutVars>
      </dgm:prSet>
      <dgm:spPr/>
    </dgm:pt>
    <dgm:pt modelId="{9D5FB1AC-F352-4E92-BF2B-9F66350E5170}" type="pres">
      <dgm:prSet presAssocID="{8A3A0FD5-CECF-4401-96F8-7B962BBA0BCF}" presName="sibTrans" presStyleLbl="sibTrans2D1" presStyleIdx="0" presStyleCnt="0"/>
      <dgm:spPr/>
    </dgm:pt>
    <dgm:pt modelId="{7471CAD9-B558-4F75-AA36-64E3F990286D}" type="pres">
      <dgm:prSet presAssocID="{64BEC2F9-56DB-4600-86DE-70E814CC6F06}" presName="compNode" presStyleCnt="0"/>
      <dgm:spPr/>
    </dgm:pt>
    <dgm:pt modelId="{F0B62EC2-C670-4E58-9AED-C6BD91ACF251}" type="pres">
      <dgm:prSet presAssocID="{64BEC2F9-56DB-4600-86DE-70E814CC6F06}" presName="iconBgRect" presStyleLbl="bgShp" presStyleIdx="2" presStyleCnt="4"/>
      <dgm:spPr/>
    </dgm:pt>
    <dgm:pt modelId="{BB1AEF96-5B4A-4016-8F6A-A2487D3C995E}" type="pres">
      <dgm:prSet presAssocID="{64BEC2F9-56DB-4600-86DE-70E814CC6F06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roup"/>
        </a:ext>
      </dgm:extLst>
    </dgm:pt>
    <dgm:pt modelId="{61BBF3E8-A150-45E6-BCE2-36279CEBB192}" type="pres">
      <dgm:prSet presAssocID="{64BEC2F9-56DB-4600-86DE-70E814CC6F06}" presName="spaceRect" presStyleCnt="0"/>
      <dgm:spPr/>
    </dgm:pt>
    <dgm:pt modelId="{5481F7A9-7CBB-48EC-A1A6-C36DA044B36E}" type="pres">
      <dgm:prSet presAssocID="{64BEC2F9-56DB-4600-86DE-70E814CC6F06}" presName="textRect" presStyleLbl="revTx" presStyleIdx="2" presStyleCnt="4">
        <dgm:presLayoutVars>
          <dgm:chMax val="1"/>
          <dgm:chPref val="1"/>
        </dgm:presLayoutVars>
      </dgm:prSet>
      <dgm:spPr/>
    </dgm:pt>
    <dgm:pt modelId="{E09F3B7D-9DE0-4983-9D2A-5B3915012684}" type="pres">
      <dgm:prSet presAssocID="{03593A57-F037-4F29-8219-12C15057F080}" presName="sibTrans" presStyleLbl="sibTrans2D1" presStyleIdx="0" presStyleCnt="0"/>
      <dgm:spPr/>
    </dgm:pt>
    <dgm:pt modelId="{5F089EC9-844D-41E0-9626-164B80151751}" type="pres">
      <dgm:prSet presAssocID="{E70EE56C-19D7-4671-A99B-9F9CBE096003}" presName="compNode" presStyleCnt="0"/>
      <dgm:spPr/>
    </dgm:pt>
    <dgm:pt modelId="{775F7A77-1F8F-4C92-985D-7FF68A6C4D05}" type="pres">
      <dgm:prSet presAssocID="{E70EE56C-19D7-4671-A99B-9F9CBE096003}" presName="iconBgRect" presStyleLbl="bgShp" presStyleIdx="3" presStyleCnt="4"/>
      <dgm:spPr/>
    </dgm:pt>
    <dgm:pt modelId="{AA9812D2-BC24-4592-88CA-EC5385265F80}" type="pres">
      <dgm:prSet presAssocID="{E70EE56C-19D7-4671-A99B-9F9CBE096003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usiness Growth"/>
        </a:ext>
      </dgm:extLst>
    </dgm:pt>
    <dgm:pt modelId="{A21BC5B2-8587-4B2D-A4AD-2E21846C35EA}" type="pres">
      <dgm:prSet presAssocID="{E70EE56C-19D7-4671-A99B-9F9CBE096003}" presName="spaceRect" presStyleCnt="0"/>
      <dgm:spPr/>
    </dgm:pt>
    <dgm:pt modelId="{53760101-B6E7-4420-ADC2-51AEF42D2049}" type="pres">
      <dgm:prSet presAssocID="{E70EE56C-19D7-4671-A99B-9F9CBE096003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825B7260-0D5D-4D76-8C1F-096B1A11D396}" type="presOf" srcId="{FE91B7E2-C94B-4381-84F7-B497685B3F4F}" destId="{5746AC5C-CC9E-4EE0-997C-02A187B6407E}" srcOrd="0" destOrd="0" presId="urn:microsoft.com/office/officeart/2018/2/layout/IconCircleList"/>
    <dgm:cxn modelId="{F97D5B62-54AF-46D2-9071-A3278147CEC2}" type="presOf" srcId="{8A3A0FD5-CECF-4401-96F8-7B962BBA0BCF}" destId="{9D5FB1AC-F352-4E92-BF2B-9F66350E5170}" srcOrd="0" destOrd="0" presId="urn:microsoft.com/office/officeart/2018/2/layout/IconCircleList"/>
    <dgm:cxn modelId="{BAA1474A-3C57-4D2D-9D72-C085F1CADB8D}" srcId="{AF94E534-AB82-44E5-9694-8E52FF6745E4}" destId="{FE91B7E2-C94B-4381-84F7-B497685B3F4F}" srcOrd="1" destOrd="0" parTransId="{63F6ED34-B64A-4210-AFBB-58FD4E89ED21}" sibTransId="{8A3A0FD5-CECF-4401-96F8-7B962BBA0BCF}"/>
    <dgm:cxn modelId="{AC973987-F836-477D-AA87-4B704083FA27}" srcId="{AF94E534-AB82-44E5-9694-8E52FF6745E4}" destId="{64BEC2F9-56DB-4600-86DE-70E814CC6F06}" srcOrd="2" destOrd="0" parTransId="{35C91453-1D85-4A6F-9DF5-7DFDE85338D2}" sibTransId="{03593A57-F037-4F29-8219-12C15057F080}"/>
    <dgm:cxn modelId="{738D8990-9E12-4F5B-B874-EBAF8F33D708}" type="presOf" srcId="{64BEC2F9-56DB-4600-86DE-70E814CC6F06}" destId="{5481F7A9-7CBB-48EC-A1A6-C36DA044B36E}" srcOrd="0" destOrd="0" presId="urn:microsoft.com/office/officeart/2018/2/layout/IconCircleList"/>
    <dgm:cxn modelId="{7677C1A5-40CB-4034-A350-C00C9675930E}" type="presOf" srcId="{9AE28651-0997-43CE-A987-6D4E18C42CFE}" destId="{557B22A2-4CBC-4D04-8DBC-292C6B097D73}" srcOrd="0" destOrd="0" presId="urn:microsoft.com/office/officeart/2018/2/layout/IconCircleList"/>
    <dgm:cxn modelId="{E5FEA7A9-1562-4A6C-A891-AD520BF74F3B}" srcId="{AF94E534-AB82-44E5-9694-8E52FF6745E4}" destId="{E70EE56C-19D7-4671-A99B-9F9CBE096003}" srcOrd="3" destOrd="0" parTransId="{1DC6DCD3-1983-418D-A877-6921CC1FBFEC}" sibTransId="{A38DB2B5-6A3F-4114-A79E-493D6E161725}"/>
    <dgm:cxn modelId="{C6C475AD-9F20-4A6F-882C-C9285F24B35B}" type="presOf" srcId="{E70EE56C-19D7-4671-A99B-9F9CBE096003}" destId="{53760101-B6E7-4420-ADC2-51AEF42D2049}" srcOrd="0" destOrd="0" presId="urn:microsoft.com/office/officeart/2018/2/layout/IconCircleList"/>
    <dgm:cxn modelId="{782C84CD-DF59-4B1A-BF8F-63749F410AC2}" type="presOf" srcId="{03593A57-F037-4F29-8219-12C15057F080}" destId="{E09F3B7D-9DE0-4983-9D2A-5B3915012684}" srcOrd="0" destOrd="0" presId="urn:microsoft.com/office/officeart/2018/2/layout/IconCircleList"/>
    <dgm:cxn modelId="{5CAB8CD9-93E2-449D-9C8F-EE89D1C53C2F}" type="presOf" srcId="{AF94E534-AB82-44E5-9694-8E52FF6745E4}" destId="{96AFBAA8-CE9C-4217-8363-6A80C6C5CA62}" srcOrd="0" destOrd="0" presId="urn:microsoft.com/office/officeart/2018/2/layout/IconCircleList"/>
    <dgm:cxn modelId="{3AD1CEF1-53C1-45B8-90CD-6CB121B4CEA3}" srcId="{AF94E534-AB82-44E5-9694-8E52FF6745E4}" destId="{9AE28651-0997-43CE-A987-6D4E18C42CFE}" srcOrd="0" destOrd="0" parTransId="{C7FE7497-53BE-4689-9D16-6CD944BF586C}" sibTransId="{29EFBACC-E778-4561-B01C-8F4537FE4B0A}"/>
    <dgm:cxn modelId="{12AA2AF6-C3E2-4D6A-BC51-5E1F14B387A3}" type="presOf" srcId="{29EFBACC-E778-4561-B01C-8F4537FE4B0A}" destId="{4C26CF44-5FD9-4903-982D-29C337C23366}" srcOrd="0" destOrd="0" presId="urn:microsoft.com/office/officeart/2018/2/layout/IconCircleList"/>
    <dgm:cxn modelId="{38A17D97-E30D-480E-87E2-C471038A8C8D}" type="presParOf" srcId="{96AFBAA8-CE9C-4217-8363-6A80C6C5CA62}" destId="{9049CBA4-C561-4702-A84A-DB22ACEEB34F}" srcOrd="0" destOrd="0" presId="urn:microsoft.com/office/officeart/2018/2/layout/IconCircleList"/>
    <dgm:cxn modelId="{B063591D-2B08-47F7-8E7A-57500195758D}" type="presParOf" srcId="{9049CBA4-C561-4702-A84A-DB22ACEEB34F}" destId="{C95603BE-DE32-4597-A830-1F7E0D0F0640}" srcOrd="0" destOrd="0" presId="urn:microsoft.com/office/officeart/2018/2/layout/IconCircleList"/>
    <dgm:cxn modelId="{75BBA74E-D026-44C1-B9E1-B651521ACB4C}" type="presParOf" srcId="{C95603BE-DE32-4597-A830-1F7E0D0F0640}" destId="{C05B32BC-7B16-42BA-A43A-D61C74FE4A93}" srcOrd="0" destOrd="0" presId="urn:microsoft.com/office/officeart/2018/2/layout/IconCircleList"/>
    <dgm:cxn modelId="{FA5EB21D-8C47-4754-858A-633E6D8A9B47}" type="presParOf" srcId="{C95603BE-DE32-4597-A830-1F7E0D0F0640}" destId="{3758F2E4-7BAF-4B57-89D5-A313DD2B4011}" srcOrd="1" destOrd="0" presId="urn:microsoft.com/office/officeart/2018/2/layout/IconCircleList"/>
    <dgm:cxn modelId="{3D676138-8CCC-452A-9B7B-7BAD114E4DCD}" type="presParOf" srcId="{C95603BE-DE32-4597-A830-1F7E0D0F0640}" destId="{DD7C1871-B820-44C3-9580-6B067AF874A1}" srcOrd="2" destOrd="0" presId="urn:microsoft.com/office/officeart/2018/2/layout/IconCircleList"/>
    <dgm:cxn modelId="{206C66B8-086D-4419-8710-569C6DC4C6E4}" type="presParOf" srcId="{C95603BE-DE32-4597-A830-1F7E0D0F0640}" destId="{557B22A2-4CBC-4D04-8DBC-292C6B097D73}" srcOrd="3" destOrd="0" presId="urn:microsoft.com/office/officeart/2018/2/layout/IconCircleList"/>
    <dgm:cxn modelId="{730D6F9E-56EA-41FF-851D-297FC9A6FEB2}" type="presParOf" srcId="{9049CBA4-C561-4702-A84A-DB22ACEEB34F}" destId="{4C26CF44-5FD9-4903-982D-29C337C23366}" srcOrd="1" destOrd="0" presId="urn:microsoft.com/office/officeart/2018/2/layout/IconCircleList"/>
    <dgm:cxn modelId="{F98BF348-C337-4FFF-BD46-58C580AB0F1D}" type="presParOf" srcId="{9049CBA4-C561-4702-A84A-DB22ACEEB34F}" destId="{6AAE92FC-D33A-4D14-80CE-2FF733ED0D37}" srcOrd="2" destOrd="0" presId="urn:microsoft.com/office/officeart/2018/2/layout/IconCircleList"/>
    <dgm:cxn modelId="{AA9DB476-9BC3-48BC-A5DC-3E0CDA2D83C5}" type="presParOf" srcId="{6AAE92FC-D33A-4D14-80CE-2FF733ED0D37}" destId="{52BC0EEA-D751-4C47-A02B-9384D67D3178}" srcOrd="0" destOrd="0" presId="urn:microsoft.com/office/officeart/2018/2/layout/IconCircleList"/>
    <dgm:cxn modelId="{CE61DC2C-2AAD-4827-B08F-3F80D9F2CE2F}" type="presParOf" srcId="{6AAE92FC-D33A-4D14-80CE-2FF733ED0D37}" destId="{2420079E-5831-459F-AE98-A7DC82D0740F}" srcOrd="1" destOrd="0" presId="urn:microsoft.com/office/officeart/2018/2/layout/IconCircleList"/>
    <dgm:cxn modelId="{0F549CFB-6A5B-426A-AD99-B72B1A9CB49A}" type="presParOf" srcId="{6AAE92FC-D33A-4D14-80CE-2FF733ED0D37}" destId="{53CDF781-5E7A-40E6-8D4E-207B5933D193}" srcOrd="2" destOrd="0" presId="urn:microsoft.com/office/officeart/2018/2/layout/IconCircleList"/>
    <dgm:cxn modelId="{7C4E8893-0DCC-4CFB-A793-50F8C0D05BD8}" type="presParOf" srcId="{6AAE92FC-D33A-4D14-80CE-2FF733ED0D37}" destId="{5746AC5C-CC9E-4EE0-997C-02A187B6407E}" srcOrd="3" destOrd="0" presId="urn:microsoft.com/office/officeart/2018/2/layout/IconCircleList"/>
    <dgm:cxn modelId="{1284D58A-86E5-4108-81B5-0AF7C8336603}" type="presParOf" srcId="{9049CBA4-C561-4702-A84A-DB22ACEEB34F}" destId="{9D5FB1AC-F352-4E92-BF2B-9F66350E5170}" srcOrd="3" destOrd="0" presId="urn:microsoft.com/office/officeart/2018/2/layout/IconCircleList"/>
    <dgm:cxn modelId="{7326F3F8-3323-4A47-8385-10688391801B}" type="presParOf" srcId="{9049CBA4-C561-4702-A84A-DB22ACEEB34F}" destId="{7471CAD9-B558-4F75-AA36-64E3F990286D}" srcOrd="4" destOrd="0" presId="urn:microsoft.com/office/officeart/2018/2/layout/IconCircleList"/>
    <dgm:cxn modelId="{1A984B83-1730-4F0B-9367-4B8831F3007F}" type="presParOf" srcId="{7471CAD9-B558-4F75-AA36-64E3F990286D}" destId="{F0B62EC2-C670-4E58-9AED-C6BD91ACF251}" srcOrd="0" destOrd="0" presId="urn:microsoft.com/office/officeart/2018/2/layout/IconCircleList"/>
    <dgm:cxn modelId="{CFC3720F-254E-44C9-9D7C-0B38E59F4972}" type="presParOf" srcId="{7471CAD9-B558-4F75-AA36-64E3F990286D}" destId="{BB1AEF96-5B4A-4016-8F6A-A2487D3C995E}" srcOrd="1" destOrd="0" presId="urn:microsoft.com/office/officeart/2018/2/layout/IconCircleList"/>
    <dgm:cxn modelId="{85D5A61C-E77A-4D5B-9BEA-BB2DCA76809C}" type="presParOf" srcId="{7471CAD9-B558-4F75-AA36-64E3F990286D}" destId="{61BBF3E8-A150-45E6-BCE2-36279CEBB192}" srcOrd="2" destOrd="0" presId="urn:microsoft.com/office/officeart/2018/2/layout/IconCircleList"/>
    <dgm:cxn modelId="{E34602A8-8E80-403C-8BFA-7AD6D34F60AD}" type="presParOf" srcId="{7471CAD9-B558-4F75-AA36-64E3F990286D}" destId="{5481F7A9-7CBB-48EC-A1A6-C36DA044B36E}" srcOrd="3" destOrd="0" presId="urn:microsoft.com/office/officeart/2018/2/layout/IconCircleList"/>
    <dgm:cxn modelId="{2C5CE01C-7F59-468A-8686-BD46451060A9}" type="presParOf" srcId="{9049CBA4-C561-4702-A84A-DB22ACEEB34F}" destId="{E09F3B7D-9DE0-4983-9D2A-5B3915012684}" srcOrd="5" destOrd="0" presId="urn:microsoft.com/office/officeart/2018/2/layout/IconCircleList"/>
    <dgm:cxn modelId="{C2A4B4DD-26A8-4393-9F53-EE7153E35017}" type="presParOf" srcId="{9049CBA4-C561-4702-A84A-DB22ACEEB34F}" destId="{5F089EC9-844D-41E0-9626-164B80151751}" srcOrd="6" destOrd="0" presId="urn:microsoft.com/office/officeart/2018/2/layout/IconCircleList"/>
    <dgm:cxn modelId="{0BC7EDC0-F4A4-41A8-A7F7-18B66B23839C}" type="presParOf" srcId="{5F089EC9-844D-41E0-9626-164B80151751}" destId="{775F7A77-1F8F-4C92-985D-7FF68A6C4D05}" srcOrd="0" destOrd="0" presId="urn:microsoft.com/office/officeart/2018/2/layout/IconCircleList"/>
    <dgm:cxn modelId="{F96ED568-1173-431E-957B-929C1857B861}" type="presParOf" srcId="{5F089EC9-844D-41E0-9626-164B80151751}" destId="{AA9812D2-BC24-4592-88CA-EC5385265F80}" srcOrd="1" destOrd="0" presId="urn:microsoft.com/office/officeart/2018/2/layout/IconCircleList"/>
    <dgm:cxn modelId="{EF7E755E-CA95-4388-996A-1CE0DA4A7A20}" type="presParOf" srcId="{5F089EC9-844D-41E0-9626-164B80151751}" destId="{A21BC5B2-8587-4B2D-A4AD-2E21846C35EA}" srcOrd="2" destOrd="0" presId="urn:microsoft.com/office/officeart/2018/2/layout/IconCircleList"/>
    <dgm:cxn modelId="{D2F64A61-03FF-4DBB-9C87-9A893C8F2D6B}" type="presParOf" srcId="{5F089EC9-844D-41E0-9626-164B80151751}" destId="{53760101-B6E7-4420-ADC2-51AEF42D2049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CD78EB2-1257-4C7E-AADE-57CE36941760}" type="doc">
      <dgm:prSet loTypeId="urn:microsoft.com/office/officeart/2008/layout/AlternatingHexagons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it-IT"/>
        </a:p>
      </dgm:t>
    </dgm:pt>
    <dgm:pt modelId="{3458F8D9-DD1F-447A-ACD5-B38008205F5F}">
      <dgm:prSet phldrT="[Text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it-IT" sz="1400" b="1" spc="-90" dirty="0" err="1">
              <a:latin typeface="+mn-lt"/>
              <a:cs typeface="Arial Black"/>
            </a:rPr>
            <a:t>Autonomy</a:t>
          </a:r>
          <a:endParaRPr lang="it-IT" sz="1400" b="1" dirty="0">
            <a:latin typeface="+mn-lt"/>
          </a:endParaRPr>
        </a:p>
      </dgm:t>
    </dgm:pt>
    <dgm:pt modelId="{77F4639E-51C9-4AC4-A6F8-4F0B3D085190}" type="parTrans" cxnId="{34F6A89F-7EEB-4763-AF58-E476D80F7D64}">
      <dgm:prSet/>
      <dgm:spPr/>
      <dgm:t>
        <a:bodyPr/>
        <a:lstStyle/>
        <a:p>
          <a:endParaRPr lang="it-IT"/>
        </a:p>
      </dgm:t>
    </dgm:pt>
    <dgm:pt modelId="{30C9CFB8-87BB-4AB4-8964-368C52C758EE}" type="sibTrans" cxnId="{34F6A89F-7EEB-4763-AF58-E476D80F7D64}">
      <dgm:prSet/>
      <dgm:spPr/>
      <dgm:t>
        <a:bodyPr/>
        <a:lstStyle/>
        <a:p>
          <a:endParaRPr lang="it-IT"/>
        </a:p>
      </dgm:t>
    </dgm:pt>
    <dgm:pt modelId="{C78DE95C-9285-4E1A-95F5-25920304FAAB}">
      <dgm:prSet custT="1"/>
      <dgm:spPr/>
      <dgm:t>
        <a:bodyPr/>
        <a:lstStyle/>
        <a:p>
          <a:r>
            <a:rPr lang="it-IT" sz="1400" b="1" spc="-90" dirty="0">
              <a:latin typeface="+mn-lt"/>
            </a:rPr>
            <a:t>Open-</a:t>
          </a:r>
          <a:r>
            <a:rPr lang="it-IT" sz="1400" b="1" spc="-90" dirty="0" err="1">
              <a:latin typeface="+mn-lt"/>
            </a:rPr>
            <a:t>mindedness</a:t>
          </a:r>
          <a:endParaRPr lang="it-IT" sz="1400" b="1" spc="-90" dirty="0">
            <a:latin typeface="+mn-lt"/>
            <a:cs typeface="Arial Black"/>
          </a:endParaRPr>
        </a:p>
      </dgm:t>
    </dgm:pt>
    <dgm:pt modelId="{18263BBE-17D0-4B6F-B174-93F2CF9CF4E2}" type="parTrans" cxnId="{F653E9C1-7386-4113-BEBE-9C84D8B021DA}">
      <dgm:prSet/>
      <dgm:spPr/>
      <dgm:t>
        <a:bodyPr/>
        <a:lstStyle/>
        <a:p>
          <a:endParaRPr lang="it-IT"/>
        </a:p>
      </dgm:t>
    </dgm:pt>
    <dgm:pt modelId="{A1B99836-8204-4BE8-9B29-442DE59E6B2B}" type="sibTrans" cxnId="{F653E9C1-7386-4113-BEBE-9C84D8B021DA}">
      <dgm:prSet/>
      <dgm:spPr/>
      <dgm:t>
        <a:bodyPr/>
        <a:lstStyle/>
        <a:p>
          <a:endParaRPr lang="it-IT"/>
        </a:p>
      </dgm:t>
    </dgm:pt>
    <dgm:pt modelId="{46E66174-0090-4283-A19A-E6B945051C24}">
      <dgm:prSet custT="1"/>
      <dgm:spPr/>
      <dgm:t>
        <a:bodyPr/>
        <a:lstStyle/>
        <a:p>
          <a:r>
            <a:rPr lang="it-IT" sz="1400" b="1" spc="-90" dirty="0" err="1">
              <a:latin typeface="+mn-lt"/>
              <a:cs typeface="Arial Black"/>
            </a:rPr>
            <a:t>Continuous</a:t>
          </a:r>
          <a:r>
            <a:rPr lang="it-IT" sz="1400" b="1" spc="-90" dirty="0">
              <a:latin typeface="+mn-lt"/>
              <a:cs typeface="Arial Black"/>
            </a:rPr>
            <a:t> improvement</a:t>
          </a:r>
        </a:p>
      </dgm:t>
    </dgm:pt>
    <dgm:pt modelId="{042A5B12-9A4B-443F-948F-86585D8802D6}" type="parTrans" cxnId="{C9A36E09-8D24-4A11-8C01-5F81A5543DA9}">
      <dgm:prSet/>
      <dgm:spPr/>
      <dgm:t>
        <a:bodyPr/>
        <a:lstStyle/>
        <a:p>
          <a:endParaRPr lang="it-IT"/>
        </a:p>
      </dgm:t>
    </dgm:pt>
    <dgm:pt modelId="{CF1510EC-9F20-49AF-B5BE-A262C56E2283}" type="sibTrans" cxnId="{C9A36E09-8D24-4A11-8C01-5F81A5543DA9}">
      <dgm:prSet/>
      <dgm:spPr/>
      <dgm:t>
        <a:bodyPr/>
        <a:lstStyle/>
        <a:p>
          <a:endParaRPr lang="it-IT"/>
        </a:p>
      </dgm:t>
    </dgm:pt>
    <dgm:pt modelId="{5D1613BD-9366-4D64-8A53-37E71004A472}">
      <dgm:prSet phldrT="[Text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it-IT" sz="1400" b="1" dirty="0" err="1">
              <a:latin typeface="+mn-lt"/>
            </a:rPr>
            <a:t>Creativity</a:t>
          </a:r>
          <a:endParaRPr lang="it-IT" sz="1400" b="1" dirty="0">
            <a:latin typeface="+mn-lt"/>
          </a:endParaRPr>
        </a:p>
      </dgm:t>
    </dgm:pt>
    <dgm:pt modelId="{A972CDD9-8714-4071-A4B8-C23EB2D1BD43}" type="parTrans" cxnId="{B34F9CA0-FA10-461B-A291-860494F5ACC8}">
      <dgm:prSet/>
      <dgm:spPr/>
      <dgm:t>
        <a:bodyPr/>
        <a:lstStyle/>
        <a:p>
          <a:endParaRPr lang="it-IT"/>
        </a:p>
      </dgm:t>
    </dgm:pt>
    <dgm:pt modelId="{8ADFDDDB-82BD-45F0-8E81-D9A036729183}" type="sibTrans" cxnId="{B34F9CA0-FA10-461B-A291-860494F5ACC8}">
      <dgm:prSet/>
      <dgm:spPr/>
      <dgm:t>
        <a:bodyPr/>
        <a:lstStyle/>
        <a:p>
          <a:endParaRPr lang="it-IT"/>
        </a:p>
      </dgm:t>
    </dgm:pt>
    <dgm:pt modelId="{E15273AF-5409-4713-9EC8-E6C6BC025DE2}" type="pres">
      <dgm:prSet presAssocID="{1CD78EB2-1257-4C7E-AADE-57CE36941760}" presName="Name0" presStyleCnt="0">
        <dgm:presLayoutVars>
          <dgm:chMax/>
          <dgm:chPref/>
          <dgm:dir/>
          <dgm:animLvl val="lvl"/>
        </dgm:presLayoutVars>
      </dgm:prSet>
      <dgm:spPr/>
    </dgm:pt>
    <dgm:pt modelId="{B9A92331-35D1-4EFF-B9BF-DB1F61D29F70}" type="pres">
      <dgm:prSet presAssocID="{3458F8D9-DD1F-447A-ACD5-B38008205F5F}" presName="composite" presStyleCnt="0"/>
      <dgm:spPr/>
    </dgm:pt>
    <dgm:pt modelId="{B931ABE7-4722-4ABC-ADB5-3A720D2FF1C7}" type="pres">
      <dgm:prSet presAssocID="{3458F8D9-DD1F-447A-ACD5-B38008205F5F}" presName="Parent1" presStyleLbl="node1" presStyleIdx="0" presStyleCnt="8">
        <dgm:presLayoutVars>
          <dgm:chMax val="1"/>
          <dgm:chPref val="1"/>
          <dgm:bulletEnabled val="1"/>
        </dgm:presLayoutVars>
      </dgm:prSet>
      <dgm:spPr/>
    </dgm:pt>
    <dgm:pt modelId="{C4596F3B-7FEB-4084-BB05-2C2C52CF1C37}" type="pres">
      <dgm:prSet presAssocID="{3458F8D9-DD1F-447A-ACD5-B38008205F5F}" presName="Childtext1" presStyleLbl="revTx" presStyleIdx="0" presStyleCnt="4">
        <dgm:presLayoutVars>
          <dgm:chMax val="0"/>
          <dgm:chPref val="0"/>
          <dgm:bulletEnabled val="1"/>
        </dgm:presLayoutVars>
      </dgm:prSet>
      <dgm:spPr/>
    </dgm:pt>
    <dgm:pt modelId="{BF9FF42B-5766-4086-BF79-BF23DD5B0F00}" type="pres">
      <dgm:prSet presAssocID="{3458F8D9-DD1F-447A-ACD5-B38008205F5F}" presName="BalanceSpacing" presStyleCnt="0"/>
      <dgm:spPr/>
    </dgm:pt>
    <dgm:pt modelId="{820B9530-73A8-44DF-9040-22C6A6DB18ED}" type="pres">
      <dgm:prSet presAssocID="{3458F8D9-DD1F-447A-ACD5-B38008205F5F}" presName="BalanceSpacing1" presStyleCnt="0"/>
      <dgm:spPr/>
    </dgm:pt>
    <dgm:pt modelId="{9D7120BE-B8F3-4BE7-ADFA-92D484FF0266}" type="pres">
      <dgm:prSet presAssocID="{30C9CFB8-87BB-4AB4-8964-368C52C758EE}" presName="Accent1Text" presStyleLbl="node1" presStyleIdx="1" presStyleCnt="8"/>
      <dgm:spPr/>
    </dgm:pt>
    <dgm:pt modelId="{65534F4D-12B5-4CB8-B87D-E72B8760801A}" type="pres">
      <dgm:prSet presAssocID="{30C9CFB8-87BB-4AB4-8964-368C52C758EE}" presName="spaceBetweenRectangles" presStyleCnt="0"/>
      <dgm:spPr/>
    </dgm:pt>
    <dgm:pt modelId="{97D454D1-3834-43B9-9B15-6F87F4FE70FA}" type="pres">
      <dgm:prSet presAssocID="{5D1613BD-9366-4D64-8A53-37E71004A472}" presName="composite" presStyleCnt="0"/>
      <dgm:spPr/>
    </dgm:pt>
    <dgm:pt modelId="{14C5CABF-DED9-4FF6-9410-81207CF04A5A}" type="pres">
      <dgm:prSet presAssocID="{5D1613BD-9366-4D64-8A53-37E71004A472}" presName="Parent1" presStyleLbl="node1" presStyleIdx="2" presStyleCnt="8">
        <dgm:presLayoutVars>
          <dgm:chMax val="1"/>
          <dgm:chPref val="1"/>
          <dgm:bulletEnabled val="1"/>
        </dgm:presLayoutVars>
      </dgm:prSet>
      <dgm:spPr/>
    </dgm:pt>
    <dgm:pt modelId="{B952C8AF-11EA-41A6-9E65-0C634F9FA971}" type="pres">
      <dgm:prSet presAssocID="{5D1613BD-9366-4D64-8A53-37E71004A472}" presName="Childtext1" presStyleLbl="revTx" presStyleIdx="1" presStyleCnt="4">
        <dgm:presLayoutVars>
          <dgm:chMax val="0"/>
          <dgm:chPref val="0"/>
          <dgm:bulletEnabled val="1"/>
        </dgm:presLayoutVars>
      </dgm:prSet>
      <dgm:spPr/>
    </dgm:pt>
    <dgm:pt modelId="{4242D17B-B100-46D5-A297-3360F9084717}" type="pres">
      <dgm:prSet presAssocID="{5D1613BD-9366-4D64-8A53-37E71004A472}" presName="BalanceSpacing" presStyleCnt="0"/>
      <dgm:spPr/>
    </dgm:pt>
    <dgm:pt modelId="{D1D9ACCE-5959-478F-946C-DC1987ECCB94}" type="pres">
      <dgm:prSet presAssocID="{5D1613BD-9366-4D64-8A53-37E71004A472}" presName="BalanceSpacing1" presStyleCnt="0"/>
      <dgm:spPr/>
    </dgm:pt>
    <dgm:pt modelId="{83E38F58-A7D3-481B-8140-072B502069E8}" type="pres">
      <dgm:prSet presAssocID="{8ADFDDDB-82BD-45F0-8E81-D9A036729183}" presName="Accent1Text" presStyleLbl="node1" presStyleIdx="3" presStyleCnt="8"/>
      <dgm:spPr/>
    </dgm:pt>
    <dgm:pt modelId="{F1CFC4C9-DA2A-45B4-95E7-E6AB3C95966A}" type="pres">
      <dgm:prSet presAssocID="{8ADFDDDB-82BD-45F0-8E81-D9A036729183}" presName="spaceBetweenRectangles" presStyleCnt="0"/>
      <dgm:spPr/>
    </dgm:pt>
    <dgm:pt modelId="{C66D4854-9288-4A7B-AB98-663C7A3A224D}" type="pres">
      <dgm:prSet presAssocID="{C78DE95C-9285-4E1A-95F5-25920304FAAB}" presName="composite" presStyleCnt="0"/>
      <dgm:spPr/>
    </dgm:pt>
    <dgm:pt modelId="{9D896FE4-8023-4335-BFEA-BF208793CDC4}" type="pres">
      <dgm:prSet presAssocID="{C78DE95C-9285-4E1A-95F5-25920304FAAB}" presName="Parent1" presStyleLbl="node1" presStyleIdx="4" presStyleCnt="8">
        <dgm:presLayoutVars>
          <dgm:chMax val="1"/>
          <dgm:chPref val="1"/>
          <dgm:bulletEnabled val="1"/>
        </dgm:presLayoutVars>
      </dgm:prSet>
      <dgm:spPr/>
    </dgm:pt>
    <dgm:pt modelId="{3642DF46-41CB-4FAF-9267-8CA1F10FAC70}" type="pres">
      <dgm:prSet presAssocID="{C78DE95C-9285-4E1A-95F5-25920304FAAB}" presName="Childtext1" presStyleLbl="revTx" presStyleIdx="2" presStyleCnt="4">
        <dgm:presLayoutVars>
          <dgm:chMax val="0"/>
          <dgm:chPref val="0"/>
          <dgm:bulletEnabled val="1"/>
        </dgm:presLayoutVars>
      </dgm:prSet>
      <dgm:spPr/>
    </dgm:pt>
    <dgm:pt modelId="{64B275D6-B4C0-464B-8626-5F515FAAFD62}" type="pres">
      <dgm:prSet presAssocID="{C78DE95C-9285-4E1A-95F5-25920304FAAB}" presName="BalanceSpacing" presStyleCnt="0"/>
      <dgm:spPr/>
    </dgm:pt>
    <dgm:pt modelId="{F70F6191-112D-4474-8DF7-10ED72C7194C}" type="pres">
      <dgm:prSet presAssocID="{C78DE95C-9285-4E1A-95F5-25920304FAAB}" presName="BalanceSpacing1" presStyleCnt="0"/>
      <dgm:spPr/>
    </dgm:pt>
    <dgm:pt modelId="{C164585F-57A4-429B-9EB8-1E96246D5E10}" type="pres">
      <dgm:prSet presAssocID="{A1B99836-8204-4BE8-9B29-442DE59E6B2B}" presName="Accent1Text" presStyleLbl="node1" presStyleIdx="5" presStyleCnt="8"/>
      <dgm:spPr/>
    </dgm:pt>
    <dgm:pt modelId="{8F337BE4-6AA8-466A-9260-F3FE78A5D3F9}" type="pres">
      <dgm:prSet presAssocID="{A1B99836-8204-4BE8-9B29-442DE59E6B2B}" presName="spaceBetweenRectangles" presStyleCnt="0"/>
      <dgm:spPr/>
    </dgm:pt>
    <dgm:pt modelId="{FB231E0A-0C86-4D5E-BDB6-51E421F12471}" type="pres">
      <dgm:prSet presAssocID="{46E66174-0090-4283-A19A-E6B945051C24}" presName="composite" presStyleCnt="0"/>
      <dgm:spPr/>
    </dgm:pt>
    <dgm:pt modelId="{0ABE0F1B-88FD-4FDD-BFAC-974A208B3250}" type="pres">
      <dgm:prSet presAssocID="{46E66174-0090-4283-A19A-E6B945051C24}" presName="Parent1" presStyleLbl="node1" presStyleIdx="6" presStyleCnt="8">
        <dgm:presLayoutVars>
          <dgm:chMax val="1"/>
          <dgm:chPref val="1"/>
          <dgm:bulletEnabled val="1"/>
        </dgm:presLayoutVars>
      </dgm:prSet>
      <dgm:spPr/>
    </dgm:pt>
    <dgm:pt modelId="{4CE2439C-48A9-4283-8528-24688CD2085E}" type="pres">
      <dgm:prSet presAssocID="{46E66174-0090-4283-A19A-E6B945051C24}" presName="Childtext1" presStyleLbl="revTx" presStyleIdx="3" presStyleCnt="4">
        <dgm:presLayoutVars>
          <dgm:chMax val="0"/>
          <dgm:chPref val="0"/>
          <dgm:bulletEnabled val="1"/>
        </dgm:presLayoutVars>
      </dgm:prSet>
      <dgm:spPr/>
    </dgm:pt>
    <dgm:pt modelId="{8151AE20-A488-4B68-91C5-868402A2FC38}" type="pres">
      <dgm:prSet presAssocID="{46E66174-0090-4283-A19A-E6B945051C24}" presName="BalanceSpacing" presStyleCnt="0"/>
      <dgm:spPr/>
    </dgm:pt>
    <dgm:pt modelId="{69FC5904-8ED9-47DB-ABF6-8D523B7ACEBC}" type="pres">
      <dgm:prSet presAssocID="{46E66174-0090-4283-A19A-E6B945051C24}" presName="BalanceSpacing1" presStyleCnt="0"/>
      <dgm:spPr/>
    </dgm:pt>
    <dgm:pt modelId="{BC2C98C3-3F36-4441-BF3E-AFF71EBEE8A5}" type="pres">
      <dgm:prSet presAssocID="{CF1510EC-9F20-49AF-B5BE-A262C56E2283}" presName="Accent1Text" presStyleLbl="node1" presStyleIdx="7" presStyleCnt="8"/>
      <dgm:spPr/>
    </dgm:pt>
  </dgm:ptLst>
  <dgm:cxnLst>
    <dgm:cxn modelId="{C9A36E09-8D24-4A11-8C01-5F81A5543DA9}" srcId="{1CD78EB2-1257-4C7E-AADE-57CE36941760}" destId="{46E66174-0090-4283-A19A-E6B945051C24}" srcOrd="3" destOrd="0" parTransId="{042A5B12-9A4B-443F-948F-86585D8802D6}" sibTransId="{CF1510EC-9F20-49AF-B5BE-A262C56E2283}"/>
    <dgm:cxn modelId="{3E2C5261-2FBF-4B27-B2EE-C313D996DBDA}" type="presOf" srcId="{C78DE95C-9285-4E1A-95F5-25920304FAAB}" destId="{9D896FE4-8023-4335-BFEA-BF208793CDC4}" srcOrd="0" destOrd="0" presId="urn:microsoft.com/office/officeart/2008/layout/AlternatingHexagons"/>
    <dgm:cxn modelId="{7F0BFC44-7DB7-41C0-84E0-8CFC40FE7AFD}" type="presOf" srcId="{30C9CFB8-87BB-4AB4-8964-368C52C758EE}" destId="{9D7120BE-B8F3-4BE7-ADFA-92D484FF0266}" srcOrd="0" destOrd="0" presId="urn:microsoft.com/office/officeart/2008/layout/AlternatingHexagons"/>
    <dgm:cxn modelId="{CB0B3845-B889-4565-850E-69C051EFC3DC}" type="presOf" srcId="{3458F8D9-DD1F-447A-ACD5-B38008205F5F}" destId="{B931ABE7-4722-4ABC-ADB5-3A720D2FF1C7}" srcOrd="0" destOrd="0" presId="urn:microsoft.com/office/officeart/2008/layout/AlternatingHexagons"/>
    <dgm:cxn modelId="{42AF6745-A288-4E3D-93AD-B870055D3DC4}" type="presOf" srcId="{1CD78EB2-1257-4C7E-AADE-57CE36941760}" destId="{E15273AF-5409-4713-9EC8-E6C6BC025DE2}" srcOrd="0" destOrd="0" presId="urn:microsoft.com/office/officeart/2008/layout/AlternatingHexagons"/>
    <dgm:cxn modelId="{B2B33568-6208-48EA-9F1C-7457E1A43906}" type="presOf" srcId="{CF1510EC-9F20-49AF-B5BE-A262C56E2283}" destId="{BC2C98C3-3F36-4441-BF3E-AFF71EBEE8A5}" srcOrd="0" destOrd="0" presId="urn:microsoft.com/office/officeart/2008/layout/AlternatingHexagons"/>
    <dgm:cxn modelId="{79D87C6F-DE54-491D-B9C1-369CBB594AFC}" type="presOf" srcId="{46E66174-0090-4283-A19A-E6B945051C24}" destId="{0ABE0F1B-88FD-4FDD-BFAC-974A208B3250}" srcOrd="0" destOrd="0" presId="urn:microsoft.com/office/officeart/2008/layout/AlternatingHexagons"/>
    <dgm:cxn modelId="{CA43608C-6922-4C6E-B8D7-3CD127E28F53}" type="presOf" srcId="{A1B99836-8204-4BE8-9B29-442DE59E6B2B}" destId="{C164585F-57A4-429B-9EB8-1E96246D5E10}" srcOrd="0" destOrd="0" presId="urn:microsoft.com/office/officeart/2008/layout/AlternatingHexagons"/>
    <dgm:cxn modelId="{34F6A89F-7EEB-4763-AF58-E476D80F7D64}" srcId="{1CD78EB2-1257-4C7E-AADE-57CE36941760}" destId="{3458F8D9-DD1F-447A-ACD5-B38008205F5F}" srcOrd="0" destOrd="0" parTransId="{77F4639E-51C9-4AC4-A6F8-4F0B3D085190}" sibTransId="{30C9CFB8-87BB-4AB4-8964-368C52C758EE}"/>
    <dgm:cxn modelId="{B34F9CA0-FA10-461B-A291-860494F5ACC8}" srcId="{1CD78EB2-1257-4C7E-AADE-57CE36941760}" destId="{5D1613BD-9366-4D64-8A53-37E71004A472}" srcOrd="1" destOrd="0" parTransId="{A972CDD9-8714-4071-A4B8-C23EB2D1BD43}" sibTransId="{8ADFDDDB-82BD-45F0-8E81-D9A036729183}"/>
    <dgm:cxn modelId="{AA8B88B2-B58C-4763-AD52-2F440411711C}" type="presOf" srcId="{8ADFDDDB-82BD-45F0-8E81-D9A036729183}" destId="{83E38F58-A7D3-481B-8140-072B502069E8}" srcOrd="0" destOrd="0" presId="urn:microsoft.com/office/officeart/2008/layout/AlternatingHexagons"/>
    <dgm:cxn modelId="{F653E9C1-7386-4113-BEBE-9C84D8B021DA}" srcId="{1CD78EB2-1257-4C7E-AADE-57CE36941760}" destId="{C78DE95C-9285-4E1A-95F5-25920304FAAB}" srcOrd="2" destOrd="0" parTransId="{18263BBE-17D0-4B6F-B174-93F2CF9CF4E2}" sibTransId="{A1B99836-8204-4BE8-9B29-442DE59E6B2B}"/>
    <dgm:cxn modelId="{AE34D0DE-6CCE-4B58-AE10-A603FD7D1678}" type="presOf" srcId="{5D1613BD-9366-4D64-8A53-37E71004A472}" destId="{14C5CABF-DED9-4FF6-9410-81207CF04A5A}" srcOrd="0" destOrd="0" presId="urn:microsoft.com/office/officeart/2008/layout/AlternatingHexagons"/>
    <dgm:cxn modelId="{43D74D3F-BAEC-4557-A711-3D9018733A90}" type="presParOf" srcId="{E15273AF-5409-4713-9EC8-E6C6BC025DE2}" destId="{B9A92331-35D1-4EFF-B9BF-DB1F61D29F70}" srcOrd="0" destOrd="0" presId="urn:microsoft.com/office/officeart/2008/layout/AlternatingHexagons"/>
    <dgm:cxn modelId="{B0D88331-0B9F-41EB-8B8C-D05BB13C31CD}" type="presParOf" srcId="{B9A92331-35D1-4EFF-B9BF-DB1F61D29F70}" destId="{B931ABE7-4722-4ABC-ADB5-3A720D2FF1C7}" srcOrd="0" destOrd="0" presId="urn:microsoft.com/office/officeart/2008/layout/AlternatingHexagons"/>
    <dgm:cxn modelId="{B6FF95A4-6360-450E-B702-7CB16BFA795A}" type="presParOf" srcId="{B9A92331-35D1-4EFF-B9BF-DB1F61D29F70}" destId="{C4596F3B-7FEB-4084-BB05-2C2C52CF1C37}" srcOrd="1" destOrd="0" presId="urn:microsoft.com/office/officeart/2008/layout/AlternatingHexagons"/>
    <dgm:cxn modelId="{46BECF70-48EA-45BF-89D6-AB2B10A96046}" type="presParOf" srcId="{B9A92331-35D1-4EFF-B9BF-DB1F61D29F70}" destId="{BF9FF42B-5766-4086-BF79-BF23DD5B0F00}" srcOrd="2" destOrd="0" presId="urn:microsoft.com/office/officeart/2008/layout/AlternatingHexagons"/>
    <dgm:cxn modelId="{FB432F43-9A24-4611-AF6D-62D5A25B5DD8}" type="presParOf" srcId="{B9A92331-35D1-4EFF-B9BF-DB1F61D29F70}" destId="{820B9530-73A8-44DF-9040-22C6A6DB18ED}" srcOrd="3" destOrd="0" presId="urn:microsoft.com/office/officeart/2008/layout/AlternatingHexagons"/>
    <dgm:cxn modelId="{1B723EE5-A6BC-4130-B125-5EA300A31A66}" type="presParOf" srcId="{B9A92331-35D1-4EFF-B9BF-DB1F61D29F70}" destId="{9D7120BE-B8F3-4BE7-ADFA-92D484FF0266}" srcOrd="4" destOrd="0" presId="urn:microsoft.com/office/officeart/2008/layout/AlternatingHexagons"/>
    <dgm:cxn modelId="{0B513DF0-90C3-46EC-8FF8-4106DEACF915}" type="presParOf" srcId="{E15273AF-5409-4713-9EC8-E6C6BC025DE2}" destId="{65534F4D-12B5-4CB8-B87D-E72B8760801A}" srcOrd="1" destOrd="0" presId="urn:microsoft.com/office/officeart/2008/layout/AlternatingHexagons"/>
    <dgm:cxn modelId="{937946B1-CF67-4BAC-ADAB-303689639C64}" type="presParOf" srcId="{E15273AF-5409-4713-9EC8-E6C6BC025DE2}" destId="{97D454D1-3834-43B9-9B15-6F87F4FE70FA}" srcOrd="2" destOrd="0" presId="urn:microsoft.com/office/officeart/2008/layout/AlternatingHexagons"/>
    <dgm:cxn modelId="{727A5E31-CCC1-4F1A-AB49-D700F54C973C}" type="presParOf" srcId="{97D454D1-3834-43B9-9B15-6F87F4FE70FA}" destId="{14C5CABF-DED9-4FF6-9410-81207CF04A5A}" srcOrd="0" destOrd="0" presId="urn:microsoft.com/office/officeart/2008/layout/AlternatingHexagons"/>
    <dgm:cxn modelId="{3E1839E4-8BC6-49A4-90D3-3566BB950DBA}" type="presParOf" srcId="{97D454D1-3834-43B9-9B15-6F87F4FE70FA}" destId="{B952C8AF-11EA-41A6-9E65-0C634F9FA971}" srcOrd="1" destOrd="0" presId="urn:microsoft.com/office/officeart/2008/layout/AlternatingHexagons"/>
    <dgm:cxn modelId="{FB45559D-1274-471C-9E56-788A87A180AA}" type="presParOf" srcId="{97D454D1-3834-43B9-9B15-6F87F4FE70FA}" destId="{4242D17B-B100-46D5-A297-3360F9084717}" srcOrd="2" destOrd="0" presId="urn:microsoft.com/office/officeart/2008/layout/AlternatingHexagons"/>
    <dgm:cxn modelId="{D1A2E44F-48DB-4480-ACED-9AD79A2BF752}" type="presParOf" srcId="{97D454D1-3834-43B9-9B15-6F87F4FE70FA}" destId="{D1D9ACCE-5959-478F-946C-DC1987ECCB94}" srcOrd="3" destOrd="0" presId="urn:microsoft.com/office/officeart/2008/layout/AlternatingHexagons"/>
    <dgm:cxn modelId="{D750A5B0-2CD9-4C0C-B3EA-344B3F624CAB}" type="presParOf" srcId="{97D454D1-3834-43B9-9B15-6F87F4FE70FA}" destId="{83E38F58-A7D3-481B-8140-072B502069E8}" srcOrd="4" destOrd="0" presId="urn:microsoft.com/office/officeart/2008/layout/AlternatingHexagons"/>
    <dgm:cxn modelId="{D0BE3887-E9E6-45E3-B794-C70E7E15C76B}" type="presParOf" srcId="{E15273AF-5409-4713-9EC8-E6C6BC025DE2}" destId="{F1CFC4C9-DA2A-45B4-95E7-E6AB3C95966A}" srcOrd="3" destOrd="0" presId="urn:microsoft.com/office/officeart/2008/layout/AlternatingHexagons"/>
    <dgm:cxn modelId="{340C1B61-CFDB-4987-892E-83F5191E9FD0}" type="presParOf" srcId="{E15273AF-5409-4713-9EC8-E6C6BC025DE2}" destId="{C66D4854-9288-4A7B-AB98-663C7A3A224D}" srcOrd="4" destOrd="0" presId="urn:microsoft.com/office/officeart/2008/layout/AlternatingHexagons"/>
    <dgm:cxn modelId="{00D30F76-5675-4B81-A81D-BE5D1220B854}" type="presParOf" srcId="{C66D4854-9288-4A7B-AB98-663C7A3A224D}" destId="{9D896FE4-8023-4335-BFEA-BF208793CDC4}" srcOrd="0" destOrd="0" presId="urn:microsoft.com/office/officeart/2008/layout/AlternatingHexagons"/>
    <dgm:cxn modelId="{41606E18-89EC-4991-BDA9-C52916C5E245}" type="presParOf" srcId="{C66D4854-9288-4A7B-AB98-663C7A3A224D}" destId="{3642DF46-41CB-4FAF-9267-8CA1F10FAC70}" srcOrd="1" destOrd="0" presId="urn:microsoft.com/office/officeart/2008/layout/AlternatingHexagons"/>
    <dgm:cxn modelId="{00C54509-1F3D-4083-81B8-60FB16AEC271}" type="presParOf" srcId="{C66D4854-9288-4A7B-AB98-663C7A3A224D}" destId="{64B275D6-B4C0-464B-8626-5F515FAAFD62}" srcOrd="2" destOrd="0" presId="urn:microsoft.com/office/officeart/2008/layout/AlternatingHexagons"/>
    <dgm:cxn modelId="{37575A04-BBC2-4169-BE20-F97528FD0C10}" type="presParOf" srcId="{C66D4854-9288-4A7B-AB98-663C7A3A224D}" destId="{F70F6191-112D-4474-8DF7-10ED72C7194C}" srcOrd="3" destOrd="0" presId="urn:microsoft.com/office/officeart/2008/layout/AlternatingHexagons"/>
    <dgm:cxn modelId="{605908F7-2F42-4DA0-ADC8-B5CB01C92751}" type="presParOf" srcId="{C66D4854-9288-4A7B-AB98-663C7A3A224D}" destId="{C164585F-57A4-429B-9EB8-1E96246D5E10}" srcOrd="4" destOrd="0" presId="urn:microsoft.com/office/officeart/2008/layout/AlternatingHexagons"/>
    <dgm:cxn modelId="{100ABB74-3FCB-4415-AB1E-D7EF76EB55EF}" type="presParOf" srcId="{E15273AF-5409-4713-9EC8-E6C6BC025DE2}" destId="{8F337BE4-6AA8-466A-9260-F3FE78A5D3F9}" srcOrd="5" destOrd="0" presId="urn:microsoft.com/office/officeart/2008/layout/AlternatingHexagons"/>
    <dgm:cxn modelId="{FAA074FA-6254-478D-9E1A-CF4C6A20B391}" type="presParOf" srcId="{E15273AF-5409-4713-9EC8-E6C6BC025DE2}" destId="{FB231E0A-0C86-4D5E-BDB6-51E421F12471}" srcOrd="6" destOrd="0" presId="urn:microsoft.com/office/officeart/2008/layout/AlternatingHexagons"/>
    <dgm:cxn modelId="{073FC7A3-2D9F-4832-8B9E-3BC9F5218672}" type="presParOf" srcId="{FB231E0A-0C86-4D5E-BDB6-51E421F12471}" destId="{0ABE0F1B-88FD-4FDD-BFAC-974A208B3250}" srcOrd="0" destOrd="0" presId="urn:microsoft.com/office/officeart/2008/layout/AlternatingHexagons"/>
    <dgm:cxn modelId="{EC673D5C-2B3F-4CDF-BE2F-A6325022FAC8}" type="presParOf" srcId="{FB231E0A-0C86-4D5E-BDB6-51E421F12471}" destId="{4CE2439C-48A9-4283-8528-24688CD2085E}" srcOrd="1" destOrd="0" presId="urn:microsoft.com/office/officeart/2008/layout/AlternatingHexagons"/>
    <dgm:cxn modelId="{F4892A08-CD94-4642-9B7D-358BB2BF6AE1}" type="presParOf" srcId="{FB231E0A-0C86-4D5E-BDB6-51E421F12471}" destId="{8151AE20-A488-4B68-91C5-868402A2FC38}" srcOrd="2" destOrd="0" presId="urn:microsoft.com/office/officeart/2008/layout/AlternatingHexagons"/>
    <dgm:cxn modelId="{AF33AA2A-D2BA-4F16-9768-B9094DDFB962}" type="presParOf" srcId="{FB231E0A-0C86-4D5E-BDB6-51E421F12471}" destId="{69FC5904-8ED9-47DB-ABF6-8D523B7ACEBC}" srcOrd="3" destOrd="0" presId="urn:microsoft.com/office/officeart/2008/layout/AlternatingHexagons"/>
    <dgm:cxn modelId="{592FD92F-C912-4ED8-B627-3752BD0F28B3}" type="presParOf" srcId="{FB231E0A-0C86-4D5E-BDB6-51E421F12471}" destId="{BC2C98C3-3F36-4441-BF3E-AFF71EBEE8A5}" srcOrd="4" destOrd="0" presId="urn:microsoft.com/office/officeart/2008/layout/AlternatingHexagons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F94E534-AB82-44E5-9694-8E52FF6745E4}" type="doc">
      <dgm:prSet loTypeId="urn:microsoft.com/office/officeart/2018/5/layout/IconCircle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AE28651-0997-43CE-A987-6D4E18C42CFE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it-IT" sz="1600" b="1" dirty="0"/>
            <a:t>Database </a:t>
          </a:r>
          <a:r>
            <a:rPr lang="it-IT" sz="1600" dirty="0" err="1"/>
            <a:t>implementation</a:t>
          </a:r>
          <a:r>
            <a:rPr lang="it-IT" sz="1600" dirty="0"/>
            <a:t> and management</a:t>
          </a:r>
          <a:endParaRPr lang="en-US" sz="1600" dirty="0"/>
        </a:p>
      </dgm:t>
    </dgm:pt>
    <dgm:pt modelId="{C7FE7497-53BE-4689-9D16-6CD944BF586C}" type="parTrans" cxnId="{3AD1CEF1-53C1-45B8-90CD-6CB121B4CEA3}">
      <dgm:prSet/>
      <dgm:spPr/>
      <dgm:t>
        <a:bodyPr/>
        <a:lstStyle/>
        <a:p>
          <a:endParaRPr lang="en-US"/>
        </a:p>
      </dgm:t>
    </dgm:pt>
    <dgm:pt modelId="{29EFBACC-E778-4561-B01C-8F4537FE4B0A}" type="sibTrans" cxnId="{3AD1CEF1-53C1-45B8-90CD-6CB121B4CEA3}">
      <dgm:prSet/>
      <dgm:spPr/>
      <dgm:t>
        <a:bodyPr/>
        <a:lstStyle/>
        <a:p>
          <a:endParaRPr lang="en-US"/>
        </a:p>
      </dgm:t>
    </dgm:pt>
    <dgm:pt modelId="{64BEC2F9-56DB-4600-86DE-70E814CC6F06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it-IT" sz="1600" b="1" dirty="0"/>
            <a:t>IAM &amp; PAM </a:t>
          </a:r>
          <a:r>
            <a:rPr lang="it-IT" sz="1600" dirty="0" err="1"/>
            <a:t>implementation</a:t>
          </a:r>
          <a:r>
            <a:rPr lang="it-IT" sz="1600" dirty="0"/>
            <a:t> and management</a:t>
          </a:r>
          <a:endParaRPr lang="en-US" sz="1600" dirty="0"/>
        </a:p>
      </dgm:t>
    </dgm:pt>
    <dgm:pt modelId="{35C91453-1D85-4A6F-9DF5-7DFDE85338D2}" type="parTrans" cxnId="{AC973987-F836-477D-AA87-4B704083FA27}">
      <dgm:prSet/>
      <dgm:spPr/>
      <dgm:t>
        <a:bodyPr/>
        <a:lstStyle/>
        <a:p>
          <a:endParaRPr lang="en-US"/>
        </a:p>
      </dgm:t>
    </dgm:pt>
    <dgm:pt modelId="{03593A57-F037-4F29-8219-12C15057F080}" type="sibTrans" cxnId="{AC973987-F836-477D-AA87-4B704083FA27}">
      <dgm:prSet/>
      <dgm:spPr/>
      <dgm:t>
        <a:bodyPr/>
        <a:lstStyle/>
        <a:p>
          <a:endParaRPr lang="en-US"/>
        </a:p>
      </dgm:t>
    </dgm:pt>
    <dgm:pt modelId="{E70EE56C-19D7-4671-A99B-9F9CBE096003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it-IT" sz="1600" b="1" dirty="0"/>
            <a:t>Cloud</a:t>
          </a:r>
          <a:r>
            <a:rPr lang="it-IT" sz="1600" dirty="0"/>
            <a:t> infrastructure  design, </a:t>
          </a:r>
          <a:r>
            <a:rPr lang="it-IT" sz="1600" dirty="0" err="1"/>
            <a:t>implementation</a:t>
          </a:r>
          <a:r>
            <a:rPr lang="it-IT" sz="1600" dirty="0"/>
            <a:t> and management</a:t>
          </a:r>
          <a:endParaRPr lang="en-US" sz="1600" dirty="0"/>
        </a:p>
      </dgm:t>
    </dgm:pt>
    <dgm:pt modelId="{1DC6DCD3-1983-418D-A877-6921CC1FBFEC}" type="parTrans" cxnId="{E5FEA7A9-1562-4A6C-A891-AD520BF74F3B}">
      <dgm:prSet/>
      <dgm:spPr/>
      <dgm:t>
        <a:bodyPr/>
        <a:lstStyle/>
        <a:p>
          <a:endParaRPr lang="en-US"/>
        </a:p>
      </dgm:t>
    </dgm:pt>
    <dgm:pt modelId="{A38DB2B5-6A3F-4114-A79E-493D6E161725}" type="sibTrans" cxnId="{E5FEA7A9-1562-4A6C-A891-AD520BF74F3B}">
      <dgm:prSet/>
      <dgm:spPr/>
      <dgm:t>
        <a:bodyPr/>
        <a:lstStyle/>
        <a:p>
          <a:endParaRPr lang="en-US"/>
        </a:p>
      </dgm:t>
    </dgm:pt>
    <dgm:pt modelId="{9603CE4F-79B2-4A2F-98C4-88F7196BE991}" type="pres">
      <dgm:prSet presAssocID="{AF94E534-AB82-44E5-9694-8E52FF6745E4}" presName="root" presStyleCnt="0">
        <dgm:presLayoutVars>
          <dgm:dir/>
          <dgm:resizeHandles val="exact"/>
        </dgm:presLayoutVars>
      </dgm:prSet>
      <dgm:spPr/>
    </dgm:pt>
    <dgm:pt modelId="{C5B4378E-E9AD-4B41-8C97-904B6B5D9F59}" type="pres">
      <dgm:prSet presAssocID="{9AE28651-0997-43CE-A987-6D4E18C42CFE}" presName="compNode" presStyleCnt="0"/>
      <dgm:spPr/>
    </dgm:pt>
    <dgm:pt modelId="{29975045-7F26-4AC3-9269-0CBB1707E2BE}" type="pres">
      <dgm:prSet presAssocID="{9AE28651-0997-43CE-A987-6D4E18C42CFE}" presName="iconBgRect" presStyleLbl="bgShp" presStyleIdx="0" presStyleCnt="3"/>
      <dgm:spPr/>
    </dgm:pt>
    <dgm:pt modelId="{1F627D42-2F09-467E-B586-5588634C9BCB}" type="pres">
      <dgm:prSet presAssocID="{9AE28651-0997-43CE-A987-6D4E18C42CFE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AB22072D-BA1F-4902-BBC2-CC9FD962E1B1}" type="pres">
      <dgm:prSet presAssocID="{9AE28651-0997-43CE-A987-6D4E18C42CFE}" presName="spaceRect" presStyleCnt="0"/>
      <dgm:spPr/>
    </dgm:pt>
    <dgm:pt modelId="{E063C59A-9CFF-4637-A136-F4880C8E4E4F}" type="pres">
      <dgm:prSet presAssocID="{9AE28651-0997-43CE-A987-6D4E18C42CFE}" presName="textRect" presStyleLbl="revTx" presStyleIdx="0" presStyleCnt="3">
        <dgm:presLayoutVars>
          <dgm:chMax val="1"/>
          <dgm:chPref val="1"/>
        </dgm:presLayoutVars>
      </dgm:prSet>
      <dgm:spPr/>
    </dgm:pt>
    <dgm:pt modelId="{552C06BB-6E5A-415C-9415-F1D63EEA09A8}" type="pres">
      <dgm:prSet presAssocID="{29EFBACC-E778-4561-B01C-8F4537FE4B0A}" presName="sibTrans" presStyleCnt="0"/>
      <dgm:spPr/>
    </dgm:pt>
    <dgm:pt modelId="{03F4D280-3749-45F0-ACB1-4464928E1579}" type="pres">
      <dgm:prSet presAssocID="{64BEC2F9-56DB-4600-86DE-70E814CC6F06}" presName="compNode" presStyleCnt="0"/>
      <dgm:spPr/>
    </dgm:pt>
    <dgm:pt modelId="{45EEB116-B1D7-4D8B-9841-D5C98A56851E}" type="pres">
      <dgm:prSet presAssocID="{64BEC2F9-56DB-4600-86DE-70E814CC6F06}" presName="iconBgRect" presStyleLbl="bgShp" presStyleIdx="1" presStyleCnt="3"/>
      <dgm:spPr/>
    </dgm:pt>
    <dgm:pt modelId="{2732D781-7726-4480-9A0A-D469F1778230}" type="pres">
      <dgm:prSet presAssocID="{64BEC2F9-56DB-4600-86DE-70E814CC6F06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7BDF0C0F-2634-40E7-9238-EDBB04691564}" type="pres">
      <dgm:prSet presAssocID="{64BEC2F9-56DB-4600-86DE-70E814CC6F06}" presName="spaceRect" presStyleCnt="0"/>
      <dgm:spPr/>
    </dgm:pt>
    <dgm:pt modelId="{547FF458-FEDB-4D0C-9D3B-C547B1E20000}" type="pres">
      <dgm:prSet presAssocID="{64BEC2F9-56DB-4600-86DE-70E814CC6F06}" presName="textRect" presStyleLbl="revTx" presStyleIdx="1" presStyleCnt="3">
        <dgm:presLayoutVars>
          <dgm:chMax val="1"/>
          <dgm:chPref val="1"/>
        </dgm:presLayoutVars>
      </dgm:prSet>
      <dgm:spPr/>
    </dgm:pt>
    <dgm:pt modelId="{5109CB47-3245-46B8-AF73-5C845B90D2DC}" type="pres">
      <dgm:prSet presAssocID="{03593A57-F037-4F29-8219-12C15057F080}" presName="sibTrans" presStyleCnt="0"/>
      <dgm:spPr/>
    </dgm:pt>
    <dgm:pt modelId="{C210459C-02C9-47E4-BB17-7E6C7384FB42}" type="pres">
      <dgm:prSet presAssocID="{E70EE56C-19D7-4671-A99B-9F9CBE096003}" presName="compNode" presStyleCnt="0"/>
      <dgm:spPr/>
    </dgm:pt>
    <dgm:pt modelId="{D4C0E3C6-289F-4AF0-A45B-16130F91FE5F}" type="pres">
      <dgm:prSet presAssocID="{E70EE56C-19D7-4671-A99B-9F9CBE096003}" presName="iconBgRect" presStyleLbl="bgShp" presStyleIdx="2" presStyleCnt="3"/>
      <dgm:spPr/>
    </dgm:pt>
    <dgm:pt modelId="{69E5C9BB-957D-4D92-8847-0B72002F0FEC}" type="pres">
      <dgm:prSet presAssocID="{E70EE56C-19D7-4671-A99B-9F9CBE096003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yncing Cloud"/>
        </a:ext>
      </dgm:extLst>
    </dgm:pt>
    <dgm:pt modelId="{F547C2D1-956D-473D-8940-A57967B2EB9E}" type="pres">
      <dgm:prSet presAssocID="{E70EE56C-19D7-4671-A99B-9F9CBE096003}" presName="spaceRect" presStyleCnt="0"/>
      <dgm:spPr/>
    </dgm:pt>
    <dgm:pt modelId="{8679D921-98F5-4C4C-A215-FA0A6F151EA2}" type="pres">
      <dgm:prSet presAssocID="{E70EE56C-19D7-4671-A99B-9F9CBE096003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2B2CF279-CDB7-44CD-892F-0DC24EC3468C}" type="presOf" srcId="{64BEC2F9-56DB-4600-86DE-70E814CC6F06}" destId="{547FF458-FEDB-4D0C-9D3B-C547B1E20000}" srcOrd="0" destOrd="0" presId="urn:microsoft.com/office/officeart/2018/5/layout/IconCircleLabelList"/>
    <dgm:cxn modelId="{FA21AA84-61FA-4D76-AD31-4D378E86F01C}" type="presOf" srcId="{9AE28651-0997-43CE-A987-6D4E18C42CFE}" destId="{E063C59A-9CFF-4637-A136-F4880C8E4E4F}" srcOrd="0" destOrd="0" presId="urn:microsoft.com/office/officeart/2018/5/layout/IconCircleLabelList"/>
    <dgm:cxn modelId="{AC973987-F836-477D-AA87-4B704083FA27}" srcId="{AF94E534-AB82-44E5-9694-8E52FF6745E4}" destId="{64BEC2F9-56DB-4600-86DE-70E814CC6F06}" srcOrd="1" destOrd="0" parTransId="{35C91453-1D85-4A6F-9DF5-7DFDE85338D2}" sibTransId="{03593A57-F037-4F29-8219-12C15057F080}"/>
    <dgm:cxn modelId="{E5FEA7A9-1562-4A6C-A891-AD520BF74F3B}" srcId="{AF94E534-AB82-44E5-9694-8E52FF6745E4}" destId="{E70EE56C-19D7-4671-A99B-9F9CBE096003}" srcOrd="2" destOrd="0" parTransId="{1DC6DCD3-1983-418D-A877-6921CC1FBFEC}" sibTransId="{A38DB2B5-6A3F-4114-A79E-493D6E161725}"/>
    <dgm:cxn modelId="{49A258DB-EBA3-4386-A935-076F78C161D7}" type="presOf" srcId="{E70EE56C-19D7-4671-A99B-9F9CBE096003}" destId="{8679D921-98F5-4C4C-A215-FA0A6F151EA2}" srcOrd="0" destOrd="0" presId="urn:microsoft.com/office/officeart/2018/5/layout/IconCircleLabelList"/>
    <dgm:cxn modelId="{3AD1CEF1-53C1-45B8-90CD-6CB121B4CEA3}" srcId="{AF94E534-AB82-44E5-9694-8E52FF6745E4}" destId="{9AE28651-0997-43CE-A987-6D4E18C42CFE}" srcOrd="0" destOrd="0" parTransId="{C7FE7497-53BE-4689-9D16-6CD944BF586C}" sibTransId="{29EFBACC-E778-4561-B01C-8F4537FE4B0A}"/>
    <dgm:cxn modelId="{C5EFBBFC-EB67-485A-AC59-90937CB317BF}" type="presOf" srcId="{AF94E534-AB82-44E5-9694-8E52FF6745E4}" destId="{9603CE4F-79B2-4A2F-98C4-88F7196BE991}" srcOrd="0" destOrd="0" presId="urn:microsoft.com/office/officeart/2018/5/layout/IconCircleLabelList"/>
    <dgm:cxn modelId="{3F9F6001-2CD2-4BBF-925D-2B84C44637BF}" type="presParOf" srcId="{9603CE4F-79B2-4A2F-98C4-88F7196BE991}" destId="{C5B4378E-E9AD-4B41-8C97-904B6B5D9F59}" srcOrd="0" destOrd="0" presId="urn:microsoft.com/office/officeart/2018/5/layout/IconCircleLabelList"/>
    <dgm:cxn modelId="{07A75D7B-9B3F-44D9-A8B3-EFDEA6FBC5BF}" type="presParOf" srcId="{C5B4378E-E9AD-4B41-8C97-904B6B5D9F59}" destId="{29975045-7F26-4AC3-9269-0CBB1707E2BE}" srcOrd="0" destOrd="0" presId="urn:microsoft.com/office/officeart/2018/5/layout/IconCircleLabelList"/>
    <dgm:cxn modelId="{7A74CA69-308F-4F38-9FB8-90B9D90916DF}" type="presParOf" srcId="{C5B4378E-E9AD-4B41-8C97-904B6B5D9F59}" destId="{1F627D42-2F09-467E-B586-5588634C9BCB}" srcOrd="1" destOrd="0" presId="urn:microsoft.com/office/officeart/2018/5/layout/IconCircleLabelList"/>
    <dgm:cxn modelId="{1B42210D-5CF6-4DD3-9E31-427DCAB47FE4}" type="presParOf" srcId="{C5B4378E-E9AD-4B41-8C97-904B6B5D9F59}" destId="{AB22072D-BA1F-4902-BBC2-CC9FD962E1B1}" srcOrd="2" destOrd="0" presId="urn:microsoft.com/office/officeart/2018/5/layout/IconCircleLabelList"/>
    <dgm:cxn modelId="{C60FCEA3-5FB1-4C9B-BB95-4D4AD3536D42}" type="presParOf" srcId="{C5B4378E-E9AD-4B41-8C97-904B6B5D9F59}" destId="{E063C59A-9CFF-4637-A136-F4880C8E4E4F}" srcOrd="3" destOrd="0" presId="urn:microsoft.com/office/officeart/2018/5/layout/IconCircleLabelList"/>
    <dgm:cxn modelId="{D62AE497-1B9B-47EC-89CC-6D5C7C2F6BDB}" type="presParOf" srcId="{9603CE4F-79B2-4A2F-98C4-88F7196BE991}" destId="{552C06BB-6E5A-415C-9415-F1D63EEA09A8}" srcOrd="1" destOrd="0" presId="urn:microsoft.com/office/officeart/2018/5/layout/IconCircleLabelList"/>
    <dgm:cxn modelId="{168D580A-E8D4-42B4-B92A-C366B8F323FF}" type="presParOf" srcId="{9603CE4F-79B2-4A2F-98C4-88F7196BE991}" destId="{03F4D280-3749-45F0-ACB1-4464928E1579}" srcOrd="2" destOrd="0" presId="urn:microsoft.com/office/officeart/2018/5/layout/IconCircleLabelList"/>
    <dgm:cxn modelId="{E67FB650-6EA1-44F6-B379-9AD77841ED5C}" type="presParOf" srcId="{03F4D280-3749-45F0-ACB1-4464928E1579}" destId="{45EEB116-B1D7-4D8B-9841-D5C98A56851E}" srcOrd="0" destOrd="0" presId="urn:microsoft.com/office/officeart/2018/5/layout/IconCircleLabelList"/>
    <dgm:cxn modelId="{8A7576E6-CBC4-497D-AD21-C68ABECC2813}" type="presParOf" srcId="{03F4D280-3749-45F0-ACB1-4464928E1579}" destId="{2732D781-7726-4480-9A0A-D469F1778230}" srcOrd="1" destOrd="0" presId="urn:microsoft.com/office/officeart/2018/5/layout/IconCircleLabelList"/>
    <dgm:cxn modelId="{20A7F3AF-93EF-4C24-BA65-D79398923055}" type="presParOf" srcId="{03F4D280-3749-45F0-ACB1-4464928E1579}" destId="{7BDF0C0F-2634-40E7-9238-EDBB04691564}" srcOrd="2" destOrd="0" presId="urn:microsoft.com/office/officeart/2018/5/layout/IconCircleLabelList"/>
    <dgm:cxn modelId="{EF79F6CF-3F96-4F11-B5C2-6A2E375AC492}" type="presParOf" srcId="{03F4D280-3749-45F0-ACB1-4464928E1579}" destId="{547FF458-FEDB-4D0C-9D3B-C547B1E20000}" srcOrd="3" destOrd="0" presId="urn:microsoft.com/office/officeart/2018/5/layout/IconCircleLabelList"/>
    <dgm:cxn modelId="{5A1CB47C-024C-40DC-98A5-D3ED8EF1E674}" type="presParOf" srcId="{9603CE4F-79B2-4A2F-98C4-88F7196BE991}" destId="{5109CB47-3245-46B8-AF73-5C845B90D2DC}" srcOrd="3" destOrd="0" presId="urn:microsoft.com/office/officeart/2018/5/layout/IconCircleLabelList"/>
    <dgm:cxn modelId="{02181589-81EF-496D-82A5-604402EDAB6A}" type="presParOf" srcId="{9603CE4F-79B2-4A2F-98C4-88F7196BE991}" destId="{C210459C-02C9-47E4-BB17-7E6C7384FB42}" srcOrd="4" destOrd="0" presId="urn:microsoft.com/office/officeart/2018/5/layout/IconCircleLabelList"/>
    <dgm:cxn modelId="{EF748024-7576-4872-9A90-3E8611B3C1A6}" type="presParOf" srcId="{C210459C-02C9-47E4-BB17-7E6C7384FB42}" destId="{D4C0E3C6-289F-4AF0-A45B-16130F91FE5F}" srcOrd="0" destOrd="0" presId="urn:microsoft.com/office/officeart/2018/5/layout/IconCircleLabelList"/>
    <dgm:cxn modelId="{BEF83D78-E022-4D0D-A763-40D6C02B77B7}" type="presParOf" srcId="{C210459C-02C9-47E4-BB17-7E6C7384FB42}" destId="{69E5C9BB-957D-4D92-8847-0B72002F0FEC}" srcOrd="1" destOrd="0" presId="urn:microsoft.com/office/officeart/2018/5/layout/IconCircleLabelList"/>
    <dgm:cxn modelId="{D87C3DA3-172A-4A04-B23C-5C0D32939471}" type="presParOf" srcId="{C210459C-02C9-47E4-BB17-7E6C7384FB42}" destId="{F547C2D1-956D-473D-8940-A57967B2EB9E}" srcOrd="2" destOrd="0" presId="urn:microsoft.com/office/officeart/2018/5/layout/IconCircleLabelList"/>
    <dgm:cxn modelId="{B67FC3C1-6DF6-4990-9F77-3484EAB91D4B}" type="presParOf" srcId="{C210459C-02C9-47E4-BB17-7E6C7384FB42}" destId="{8679D921-98F5-4C4C-A215-FA0A6F151EA2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3C7E349-9549-4B77-9C37-805FC95D227A}" type="doc">
      <dgm:prSet loTypeId="urn:microsoft.com/office/officeart/2018/2/layout/IconCircle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95DF827-9E03-41BC-B5DE-85755507CD24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it-IT" sz="1600" err="1"/>
            <a:t>Processes</a:t>
          </a:r>
          <a:r>
            <a:rPr lang="it-IT" sz="1600"/>
            <a:t> and </a:t>
          </a:r>
          <a:r>
            <a:rPr lang="it-IT" sz="1600" err="1"/>
            <a:t>procedures</a:t>
          </a:r>
          <a:endParaRPr lang="en-US" sz="1600"/>
        </a:p>
      </dgm:t>
    </dgm:pt>
    <dgm:pt modelId="{1D375290-207C-4B5C-97B2-AB85692A4EB6}" type="parTrans" cxnId="{A81FF6B1-58DB-48EC-9C9C-FCBE40BC81F0}">
      <dgm:prSet/>
      <dgm:spPr/>
      <dgm:t>
        <a:bodyPr/>
        <a:lstStyle/>
        <a:p>
          <a:endParaRPr lang="en-US"/>
        </a:p>
      </dgm:t>
    </dgm:pt>
    <dgm:pt modelId="{B6A0E1F6-9577-4BAC-A25F-CC5595B3C58F}" type="sibTrans" cxnId="{A81FF6B1-58DB-48EC-9C9C-FCBE40BC81F0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FC320180-E6AA-486A-9B49-A6BED7BABD42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it-IT" sz="1600" dirty="0"/>
            <a:t>Security </a:t>
          </a:r>
          <a:r>
            <a:rPr lang="it-IT" sz="1600" dirty="0" err="1"/>
            <a:t>awareness</a:t>
          </a:r>
          <a:r>
            <a:rPr lang="it-IT" sz="1600" dirty="0"/>
            <a:t> </a:t>
          </a:r>
          <a:r>
            <a:rPr lang="it-IT" sz="1600" dirty="0" err="1"/>
            <a:t>courses</a:t>
          </a:r>
          <a:endParaRPr lang="en-US" sz="1600" dirty="0"/>
        </a:p>
      </dgm:t>
    </dgm:pt>
    <dgm:pt modelId="{44CFE9C1-278F-4E69-81D9-FC55CF738470}" type="parTrans" cxnId="{2C911B7D-9697-4AB5-B9F0-FF4FB2450D96}">
      <dgm:prSet/>
      <dgm:spPr/>
      <dgm:t>
        <a:bodyPr/>
        <a:lstStyle/>
        <a:p>
          <a:endParaRPr lang="en-US"/>
        </a:p>
      </dgm:t>
    </dgm:pt>
    <dgm:pt modelId="{921D59CA-49F3-455A-9BC6-C6B49C2F59E5}" type="sibTrans" cxnId="{2C911B7D-9697-4AB5-B9F0-FF4FB2450D96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D2BD9BF4-105D-4211-A502-1BCEE5872659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it-IT" sz="1600"/>
            <a:t>Business device security</a:t>
          </a:r>
          <a:endParaRPr lang="en-US" sz="1600"/>
        </a:p>
      </dgm:t>
    </dgm:pt>
    <dgm:pt modelId="{874B4A95-6A9F-42EC-925C-47CB96A7CB57}" type="parTrans" cxnId="{B0F8A832-DB0C-4C0D-AC07-F78D38D2C04F}">
      <dgm:prSet/>
      <dgm:spPr/>
      <dgm:t>
        <a:bodyPr/>
        <a:lstStyle/>
        <a:p>
          <a:endParaRPr lang="en-US"/>
        </a:p>
      </dgm:t>
    </dgm:pt>
    <dgm:pt modelId="{5FC20028-9D3F-457D-BBE9-A0D8580EA2F5}" type="sibTrans" cxnId="{B0F8A832-DB0C-4C0D-AC07-F78D38D2C04F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362256D3-0B76-49F1-A576-6E077C32F537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it-IT" sz="1600" dirty="0"/>
            <a:t>IAM &amp; PAM </a:t>
          </a:r>
          <a:r>
            <a:rPr lang="it-IT" sz="1600" dirty="0" err="1"/>
            <a:t>solutions</a:t>
          </a:r>
          <a:r>
            <a:rPr lang="it-IT" sz="1600" dirty="0"/>
            <a:t> in place</a:t>
          </a:r>
          <a:endParaRPr lang="en-US" sz="1600" dirty="0"/>
        </a:p>
      </dgm:t>
    </dgm:pt>
    <dgm:pt modelId="{C5F52C6F-F7AA-45B2-BACA-F486D292A032}" type="parTrans" cxnId="{2518C632-CEBE-4484-8DE1-8A11FDFE2C53}">
      <dgm:prSet/>
      <dgm:spPr/>
      <dgm:t>
        <a:bodyPr/>
        <a:lstStyle/>
        <a:p>
          <a:endParaRPr lang="en-US"/>
        </a:p>
      </dgm:t>
    </dgm:pt>
    <dgm:pt modelId="{AF07D894-2350-4E9F-9872-838E61688B55}" type="sibTrans" cxnId="{2518C632-CEBE-4484-8DE1-8A11FDFE2C53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62B051AA-6018-456C-9D53-10FDC927E864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it-IT" sz="1600" dirty="0" err="1"/>
            <a:t>Continuous</a:t>
          </a:r>
          <a:r>
            <a:rPr lang="it-IT" sz="1600" dirty="0"/>
            <a:t> monitoring</a:t>
          </a:r>
          <a:endParaRPr lang="en-US" sz="1600" dirty="0"/>
        </a:p>
      </dgm:t>
    </dgm:pt>
    <dgm:pt modelId="{40671693-5AC8-49B0-A3E0-9A5BF917A24F}" type="parTrans" cxnId="{E03B053B-7AD8-4568-A665-9469676023C2}">
      <dgm:prSet/>
      <dgm:spPr/>
      <dgm:t>
        <a:bodyPr/>
        <a:lstStyle/>
        <a:p>
          <a:endParaRPr lang="en-US"/>
        </a:p>
      </dgm:t>
    </dgm:pt>
    <dgm:pt modelId="{F6786271-2A43-4A6E-B2A4-3BBA17985779}" type="sibTrans" cxnId="{E03B053B-7AD8-4568-A665-9469676023C2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8F9BB3AA-5CA9-4810-B03A-339D9C2E204D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it-IT" sz="1600" dirty="0" err="1"/>
            <a:t>Proactive</a:t>
          </a:r>
          <a:r>
            <a:rPr lang="it-IT" sz="1600" dirty="0"/>
            <a:t> defense</a:t>
          </a:r>
          <a:endParaRPr lang="en-US" sz="1600" dirty="0"/>
        </a:p>
      </dgm:t>
    </dgm:pt>
    <dgm:pt modelId="{EE674941-DB88-4182-9EEE-893736094E24}" type="parTrans" cxnId="{5B658B68-8187-49C9-A45E-FBB060338906}">
      <dgm:prSet/>
      <dgm:spPr/>
      <dgm:t>
        <a:bodyPr/>
        <a:lstStyle/>
        <a:p>
          <a:endParaRPr lang="en-US"/>
        </a:p>
      </dgm:t>
    </dgm:pt>
    <dgm:pt modelId="{761FAC95-FAAF-4BDE-AFCA-71E498945292}" type="sibTrans" cxnId="{5B658B68-8187-49C9-A45E-FBB060338906}">
      <dgm:prSet/>
      <dgm:spPr/>
      <dgm:t>
        <a:bodyPr/>
        <a:lstStyle/>
        <a:p>
          <a:endParaRPr lang="en-US"/>
        </a:p>
      </dgm:t>
    </dgm:pt>
    <dgm:pt modelId="{E2A4FC5F-3B2D-4E5A-B85A-26C017B46280}" type="pres">
      <dgm:prSet presAssocID="{C3C7E349-9549-4B77-9C37-805FC95D227A}" presName="root" presStyleCnt="0">
        <dgm:presLayoutVars>
          <dgm:dir/>
          <dgm:resizeHandles val="exact"/>
        </dgm:presLayoutVars>
      </dgm:prSet>
      <dgm:spPr/>
    </dgm:pt>
    <dgm:pt modelId="{67EA9844-945C-44A4-964D-0A011C0A1D3B}" type="pres">
      <dgm:prSet presAssocID="{C3C7E349-9549-4B77-9C37-805FC95D227A}" presName="container" presStyleCnt="0">
        <dgm:presLayoutVars>
          <dgm:dir/>
          <dgm:resizeHandles val="exact"/>
        </dgm:presLayoutVars>
      </dgm:prSet>
      <dgm:spPr/>
    </dgm:pt>
    <dgm:pt modelId="{8CDF7E15-FE04-4849-9768-FA4D5B51EECF}" type="pres">
      <dgm:prSet presAssocID="{495DF827-9E03-41BC-B5DE-85755507CD24}" presName="compNode" presStyleCnt="0"/>
      <dgm:spPr/>
    </dgm:pt>
    <dgm:pt modelId="{48A20268-904A-44C3-ABB7-7B9A3FA3E7AB}" type="pres">
      <dgm:prSet presAssocID="{495DF827-9E03-41BC-B5DE-85755507CD24}" presName="iconBgRect" presStyleLbl="bgShp" presStyleIdx="0" presStyleCnt="6"/>
      <dgm:spPr/>
    </dgm:pt>
    <dgm:pt modelId="{02A3CE9C-D0BC-4AE1-8EB1-303A41CC86F5}" type="pres">
      <dgm:prSet presAssocID="{495DF827-9E03-41BC-B5DE-85755507CD24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 List"/>
        </a:ext>
      </dgm:extLst>
    </dgm:pt>
    <dgm:pt modelId="{43901053-9189-40B2-90F8-0867F3D95066}" type="pres">
      <dgm:prSet presAssocID="{495DF827-9E03-41BC-B5DE-85755507CD24}" presName="spaceRect" presStyleCnt="0"/>
      <dgm:spPr/>
    </dgm:pt>
    <dgm:pt modelId="{6BBD21BB-9D8B-4ACC-AC03-DF444A6168A0}" type="pres">
      <dgm:prSet presAssocID="{495DF827-9E03-41BC-B5DE-85755507CD24}" presName="textRect" presStyleLbl="revTx" presStyleIdx="0" presStyleCnt="6">
        <dgm:presLayoutVars>
          <dgm:chMax val="1"/>
          <dgm:chPref val="1"/>
        </dgm:presLayoutVars>
      </dgm:prSet>
      <dgm:spPr/>
    </dgm:pt>
    <dgm:pt modelId="{39B6EC2C-5F00-48A5-BE76-58DA0D0385D1}" type="pres">
      <dgm:prSet presAssocID="{B6A0E1F6-9577-4BAC-A25F-CC5595B3C58F}" presName="sibTrans" presStyleLbl="sibTrans2D1" presStyleIdx="0" presStyleCnt="0"/>
      <dgm:spPr/>
    </dgm:pt>
    <dgm:pt modelId="{C7ECE540-6C06-4F54-9731-18A3DA33A84C}" type="pres">
      <dgm:prSet presAssocID="{FC320180-E6AA-486A-9B49-A6BED7BABD42}" presName="compNode" presStyleCnt="0"/>
      <dgm:spPr/>
    </dgm:pt>
    <dgm:pt modelId="{BEA0DD24-D78B-4F64-B143-DB2F097D6837}" type="pres">
      <dgm:prSet presAssocID="{FC320180-E6AA-486A-9B49-A6BED7BABD42}" presName="iconBgRect" presStyleLbl="bgShp" presStyleIdx="1" presStyleCnt="6"/>
      <dgm:spPr/>
    </dgm:pt>
    <dgm:pt modelId="{65EE0785-339F-448E-8A88-50B955B3F862}" type="pres">
      <dgm:prSet presAssocID="{FC320180-E6AA-486A-9B49-A6BED7BABD42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ock"/>
        </a:ext>
      </dgm:extLst>
    </dgm:pt>
    <dgm:pt modelId="{A685DF55-1529-4F8E-A61A-AB8A26BE56F6}" type="pres">
      <dgm:prSet presAssocID="{FC320180-E6AA-486A-9B49-A6BED7BABD42}" presName="spaceRect" presStyleCnt="0"/>
      <dgm:spPr/>
    </dgm:pt>
    <dgm:pt modelId="{866C39B1-58D4-46C9-B42E-8052E9103ECF}" type="pres">
      <dgm:prSet presAssocID="{FC320180-E6AA-486A-9B49-A6BED7BABD42}" presName="textRect" presStyleLbl="revTx" presStyleIdx="1" presStyleCnt="6">
        <dgm:presLayoutVars>
          <dgm:chMax val="1"/>
          <dgm:chPref val="1"/>
        </dgm:presLayoutVars>
      </dgm:prSet>
      <dgm:spPr/>
    </dgm:pt>
    <dgm:pt modelId="{F3FCB14D-70F8-4E08-BA0E-F1DA209903E6}" type="pres">
      <dgm:prSet presAssocID="{921D59CA-49F3-455A-9BC6-C6B49C2F59E5}" presName="sibTrans" presStyleLbl="sibTrans2D1" presStyleIdx="0" presStyleCnt="0"/>
      <dgm:spPr/>
    </dgm:pt>
    <dgm:pt modelId="{4724727F-3CC2-4F31-ABE4-A411A6F90157}" type="pres">
      <dgm:prSet presAssocID="{D2BD9BF4-105D-4211-A502-1BCEE5872659}" presName="compNode" presStyleCnt="0"/>
      <dgm:spPr/>
    </dgm:pt>
    <dgm:pt modelId="{34E41D27-144D-481A-BE62-7F68739E09BB}" type="pres">
      <dgm:prSet presAssocID="{D2BD9BF4-105D-4211-A502-1BCEE5872659}" presName="iconBgRect" presStyleLbl="bgShp" presStyleIdx="2" presStyleCnt="6"/>
      <dgm:spPr/>
    </dgm:pt>
    <dgm:pt modelId="{55F8A628-5E84-40BD-874D-4630E9C1F115}" type="pres">
      <dgm:prSet presAssocID="{D2BD9BF4-105D-4211-A502-1BCEE5872659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mart Phone"/>
        </a:ext>
      </dgm:extLst>
    </dgm:pt>
    <dgm:pt modelId="{72602E37-F6A6-4CE3-85BD-DA1557167740}" type="pres">
      <dgm:prSet presAssocID="{D2BD9BF4-105D-4211-A502-1BCEE5872659}" presName="spaceRect" presStyleCnt="0"/>
      <dgm:spPr/>
    </dgm:pt>
    <dgm:pt modelId="{2BDCFE1A-9161-4DA0-870A-ACD7A38A0342}" type="pres">
      <dgm:prSet presAssocID="{D2BD9BF4-105D-4211-A502-1BCEE5872659}" presName="textRect" presStyleLbl="revTx" presStyleIdx="2" presStyleCnt="6">
        <dgm:presLayoutVars>
          <dgm:chMax val="1"/>
          <dgm:chPref val="1"/>
        </dgm:presLayoutVars>
      </dgm:prSet>
      <dgm:spPr/>
    </dgm:pt>
    <dgm:pt modelId="{AC9E0B17-14B2-4E7F-B730-39FE39BCE574}" type="pres">
      <dgm:prSet presAssocID="{5FC20028-9D3F-457D-BBE9-A0D8580EA2F5}" presName="sibTrans" presStyleLbl="sibTrans2D1" presStyleIdx="0" presStyleCnt="0"/>
      <dgm:spPr/>
    </dgm:pt>
    <dgm:pt modelId="{0C9EDA33-3893-45BA-AFD8-0A97C5748A29}" type="pres">
      <dgm:prSet presAssocID="{362256D3-0B76-49F1-A576-6E077C32F537}" presName="compNode" presStyleCnt="0"/>
      <dgm:spPr/>
    </dgm:pt>
    <dgm:pt modelId="{D699FE41-7FDA-4B58-85B0-F4853E381E9E}" type="pres">
      <dgm:prSet presAssocID="{362256D3-0B76-49F1-A576-6E077C32F537}" presName="iconBgRect" presStyleLbl="bgShp" presStyleIdx="3" presStyleCnt="6"/>
      <dgm:spPr/>
    </dgm:pt>
    <dgm:pt modelId="{BE477848-67AE-425A-A410-D0C7DBFA3AE5}" type="pres">
      <dgm:prSet presAssocID="{362256D3-0B76-49F1-A576-6E077C32F537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B934F79F-DB47-4DA3-AC35-FEE4B2CCE2D6}" type="pres">
      <dgm:prSet presAssocID="{362256D3-0B76-49F1-A576-6E077C32F537}" presName="spaceRect" presStyleCnt="0"/>
      <dgm:spPr/>
    </dgm:pt>
    <dgm:pt modelId="{E7228B6E-BC2A-4422-815F-BD259F63A1AC}" type="pres">
      <dgm:prSet presAssocID="{362256D3-0B76-49F1-A576-6E077C32F537}" presName="textRect" presStyleLbl="revTx" presStyleIdx="3" presStyleCnt="6">
        <dgm:presLayoutVars>
          <dgm:chMax val="1"/>
          <dgm:chPref val="1"/>
        </dgm:presLayoutVars>
      </dgm:prSet>
      <dgm:spPr/>
    </dgm:pt>
    <dgm:pt modelId="{303204D3-32E1-4ACD-8649-DE46CFEEE019}" type="pres">
      <dgm:prSet presAssocID="{AF07D894-2350-4E9F-9872-838E61688B55}" presName="sibTrans" presStyleLbl="sibTrans2D1" presStyleIdx="0" presStyleCnt="0"/>
      <dgm:spPr/>
    </dgm:pt>
    <dgm:pt modelId="{A1CECBCB-9A5C-429B-9DF4-0ABAFDFD14DB}" type="pres">
      <dgm:prSet presAssocID="{62B051AA-6018-456C-9D53-10FDC927E864}" presName="compNode" presStyleCnt="0"/>
      <dgm:spPr/>
    </dgm:pt>
    <dgm:pt modelId="{B00EDEF7-CF6E-4EEB-B4BF-D154D4DC744E}" type="pres">
      <dgm:prSet presAssocID="{62B051AA-6018-456C-9D53-10FDC927E864}" presName="iconBgRect" presStyleLbl="bgShp" presStyleIdx="4" presStyleCnt="6"/>
      <dgm:spPr/>
    </dgm:pt>
    <dgm:pt modelId="{ECAFD638-85D4-45AA-BADC-E0AEC96F34FE}" type="pres">
      <dgm:prSet presAssocID="{62B051AA-6018-456C-9D53-10FDC927E864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954099A8-FE7A-4F7C-B350-C1D7BD6C87A3}" type="pres">
      <dgm:prSet presAssocID="{62B051AA-6018-456C-9D53-10FDC927E864}" presName="spaceRect" presStyleCnt="0"/>
      <dgm:spPr/>
    </dgm:pt>
    <dgm:pt modelId="{38C46A7D-699A-4DCF-A620-4C76BBA92065}" type="pres">
      <dgm:prSet presAssocID="{62B051AA-6018-456C-9D53-10FDC927E864}" presName="textRect" presStyleLbl="revTx" presStyleIdx="4" presStyleCnt="6">
        <dgm:presLayoutVars>
          <dgm:chMax val="1"/>
          <dgm:chPref val="1"/>
        </dgm:presLayoutVars>
      </dgm:prSet>
      <dgm:spPr/>
    </dgm:pt>
    <dgm:pt modelId="{760B9767-A1C5-4ECD-AF4A-B9168CA03B25}" type="pres">
      <dgm:prSet presAssocID="{F6786271-2A43-4A6E-B2A4-3BBA17985779}" presName="sibTrans" presStyleLbl="sibTrans2D1" presStyleIdx="0" presStyleCnt="0"/>
      <dgm:spPr/>
    </dgm:pt>
    <dgm:pt modelId="{3CCFD9A4-D68E-461C-95BC-C1FE5A783DFE}" type="pres">
      <dgm:prSet presAssocID="{8F9BB3AA-5CA9-4810-B03A-339D9C2E204D}" presName="compNode" presStyleCnt="0"/>
      <dgm:spPr/>
    </dgm:pt>
    <dgm:pt modelId="{EC38FA40-6F3C-4212-BDD3-0FD25147100C}" type="pres">
      <dgm:prSet presAssocID="{8F9BB3AA-5CA9-4810-B03A-339D9C2E204D}" presName="iconBgRect" presStyleLbl="bgShp" presStyleIdx="5" presStyleCnt="6"/>
      <dgm:spPr/>
    </dgm:pt>
    <dgm:pt modelId="{5191BB11-33E4-44FE-9BB2-0E50BC1CA8A2}" type="pres">
      <dgm:prSet presAssocID="{8F9BB3AA-5CA9-4810-B03A-339D9C2E204D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EB13773A-604A-48DA-BD1C-013A4DD553CC}" type="pres">
      <dgm:prSet presAssocID="{8F9BB3AA-5CA9-4810-B03A-339D9C2E204D}" presName="spaceRect" presStyleCnt="0"/>
      <dgm:spPr/>
    </dgm:pt>
    <dgm:pt modelId="{CFFA0E3E-9AEC-44B7-8F95-826AE65FDD3A}" type="pres">
      <dgm:prSet presAssocID="{8F9BB3AA-5CA9-4810-B03A-339D9C2E204D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FF9D5003-C549-40AC-88F5-FFC9CFB3292E}" type="presOf" srcId="{921D59CA-49F3-455A-9BC6-C6B49C2F59E5}" destId="{F3FCB14D-70F8-4E08-BA0E-F1DA209903E6}" srcOrd="0" destOrd="0" presId="urn:microsoft.com/office/officeart/2018/2/layout/IconCircleList"/>
    <dgm:cxn modelId="{DC89471C-4E67-409A-B3FC-8A7E4F2F233A}" type="presOf" srcId="{FC320180-E6AA-486A-9B49-A6BED7BABD42}" destId="{866C39B1-58D4-46C9-B42E-8052E9103ECF}" srcOrd="0" destOrd="0" presId="urn:microsoft.com/office/officeart/2018/2/layout/IconCircleList"/>
    <dgm:cxn modelId="{B0F8A832-DB0C-4C0D-AC07-F78D38D2C04F}" srcId="{C3C7E349-9549-4B77-9C37-805FC95D227A}" destId="{D2BD9BF4-105D-4211-A502-1BCEE5872659}" srcOrd="2" destOrd="0" parTransId="{874B4A95-6A9F-42EC-925C-47CB96A7CB57}" sibTransId="{5FC20028-9D3F-457D-BBE9-A0D8580EA2F5}"/>
    <dgm:cxn modelId="{2518C632-CEBE-4484-8DE1-8A11FDFE2C53}" srcId="{C3C7E349-9549-4B77-9C37-805FC95D227A}" destId="{362256D3-0B76-49F1-A576-6E077C32F537}" srcOrd="3" destOrd="0" parTransId="{C5F52C6F-F7AA-45B2-BACA-F486D292A032}" sibTransId="{AF07D894-2350-4E9F-9872-838E61688B55}"/>
    <dgm:cxn modelId="{E03B053B-7AD8-4568-A665-9469676023C2}" srcId="{C3C7E349-9549-4B77-9C37-805FC95D227A}" destId="{62B051AA-6018-456C-9D53-10FDC927E864}" srcOrd="4" destOrd="0" parTransId="{40671693-5AC8-49B0-A3E0-9A5BF917A24F}" sibTransId="{F6786271-2A43-4A6E-B2A4-3BBA17985779}"/>
    <dgm:cxn modelId="{66D84040-519A-4FB1-860E-D666329B680D}" type="presOf" srcId="{362256D3-0B76-49F1-A576-6E077C32F537}" destId="{E7228B6E-BC2A-4422-815F-BD259F63A1AC}" srcOrd="0" destOrd="0" presId="urn:microsoft.com/office/officeart/2018/2/layout/IconCircleList"/>
    <dgm:cxn modelId="{513FD966-2B13-4C1B-B53D-ECBC979F3010}" type="presOf" srcId="{B6A0E1F6-9577-4BAC-A25F-CC5595B3C58F}" destId="{39B6EC2C-5F00-48A5-BE76-58DA0D0385D1}" srcOrd="0" destOrd="0" presId="urn:microsoft.com/office/officeart/2018/2/layout/IconCircleList"/>
    <dgm:cxn modelId="{5B658B68-8187-49C9-A45E-FBB060338906}" srcId="{C3C7E349-9549-4B77-9C37-805FC95D227A}" destId="{8F9BB3AA-5CA9-4810-B03A-339D9C2E204D}" srcOrd="5" destOrd="0" parTransId="{EE674941-DB88-4182-9EEE-893736094E24}" sibTransId="{761FAC95-FAAF-4BDE-AFCA-71E498945292}"/>
    <dgm:cxn modelId="{6A146B59-3F49-4D1C-9903-C9D1E3F04949}" type="presOf" srcId="{62B051AA-6018-456C-9D53-10FDC927E864}" destId="{38C46A7D-699A-4DCF-A620-4C76BBA92065}" srcOrd="0" destOrd="0" presId="urn:microsoft.com/office/officeart/2018/2/layout/IconCircleList"/>
    <dgm:cxn modelId="{D85B037B-877E-4594-86AD-43009E14B518}" type="presOf" srcId="{AF07D894-2350-4E9F-9872-838E61688B55}" destId="{303204D3-32E1-4ACD-8649-DE46CFEEE019}" srcOrd="0" destOrd="0" presId="urn:microsoft.com/office/officeart/2018/2/layout/IconCircleList"/>
    <dgm:cxn modelId="{2C911B7D-9697-4AB5-B9F0-FF4FB2450D96}" srcId="{C3C7E349-9549-4B77-9C37-805FC95D227A}" destId="{FC320180-E6AA-486A-9B49-A6BED7BABD42}" srcOrd="1" destOrd="0" parTransId="{44CFE9C1-278F-4E69-81D9-FC55CF738470}" sibTransId="{921D59CA-49F3-455A-9BC6-C6B49C2F59E5}"/>
    <dgm:cxn modelId="{9DED0FA6-BA0F-4423-BB29-88D1F9BEF1FB}" type="presOf" srcId="{C3C7E349-9549-4B77-9C37-805FC95D227A}" destId="{E2A4FC5F-3B2D-4E5A-B85A-26C017B46280}" srcOrd="0" destOrd="0" presId="urn:microsoft.com/office/officeart/2018/2/layout/IconCircleList"/>
    <dgm:cxn modelId="{35342AA7-25BD-444A-B87C-7D073167FD78}" type="presOf" srcId="{8F9BB3AA-5CA9-4810-B03A-339D9C2E204D}" destId="{CFFA0E3E-9AEC-44B7-8F95-826AE65FDD3A}" srcOrd="0" destOrd="0" presId="urn:microsoft.com/office/officeart/2018/2/layout/IconCircleList"/>
    <dgm:cxn modelId="{A81FF6B1-58DB-48EC-9C9C-FCBE40BC81F0}" srcId="{C3C7E349-9549-4B77-9C37-805FC95D227A}" destId="{495DF827-9E03-41BC-B5DE-85755507CD24}" srcOrd="0" destOrd="0" parTransId="{1D375290-207C-4B5C-97B2-AB85692A4EB6}" sibTransId="{B6A0E1F6-9577-4BAC-A25F-CC5595B3C58F}"/>
    <dgm:cxn modelId="{83782EBF-8C44-4EC4-A25A-D334EF522034}" type="presOf" srcId="{495DF827-9E03-41BC-B5DE-85755507CD24}" destId="{6BBD21BB-9D8B-4ACC-AC03-DF444A6168A0}" srcOrd="0" destOrd="0" presId="urn:microsoft.com/office/officeart/2018/2/layout/IconCircleList"/>
    <dgm:cxn modelId="{73A801C5-A277-473D-B18C-9DF40C0B18CA}" type="presOf" srcId="{D2BD9BF4-105D-4211-A502-1BCEE5872659}" destId="{2BDCFE1A-9161-4DA0-870A-ACD7A38A0342}" srcOrd="0" destOrd="0" presId="urn:microsoft.com/office/officeart/2018/2/layout/IconCircleList"/>
    <dgm:cxn modelId="{D3C0A8DE-93FC-431D-9EEF-5D15C27D3C5A}" type="presOf" srcId="{5FC20028-9D3F-457D-BBE9-A0D8580EA2F5}" destId="{AC9E0B17-14B2-4E7F-B730-39FE39BCE574}" srcOrd="0" destOrd="0" presId="urn:microsoft.com/office/officeart/2018/2/layout/IconCircleList"/>
    <dgm:cxn modelId="{C93F21ED-B5B4-4B09-A2DB-A26559C6C18B}" type="presOf" srcId="{F6786271-2A43-4A6E-B2A4-3BBA17985779}" destId="{760B9767-A1C5-4ECD-AF4A-B9168CA03B25}" srcOrd="0" destOrd="0" presId="urn:microsoft.com/office/officeart/2018/2/layout/IconCircleList"/>
    <dgm:cxn modelId="{1F32D2D6-9814-4788-972D-DBB9BBB1F8F1}" type="presParOf" srcId="{E2A4FC5F-3B2D-4E5A-B85A-26C017B46280}" destId="{67EA9844-945C-44A4-964D-0A011C0A1D3B}" srcOrd="0" destOrd="0" presId="urn:microsoft.com/office/officeart/2018/2/layout/IconCircleList"/>
    <dgm:cxn modelId="{FAD06C67-2BE9-4EEE-BE33-CAF2B5F032BA}" type="presParOf" srcId="{67EA9844-945C-44A4-964D-0A011C0A1D3B}" destId="{8CDF7E15-FE04-4849-9768-FA4D5B51EECF}" srcOrd="0" destOrd="0" presId="urn:microsoft.com/office/officeart/2018/2/layout/IconCircleList"/>
    <dgm:cxn modelId="{A28EF107-530C-4D19-A488-79E38623E59C}" type="presParOf" srcId="{8CDF7E15-FE04-4849-9768-FA4D5B51EECF}" destId="{48A20268-904A-44C3-ABB7-7B9A3FA3E7AB}" srcOrd="0" destOrd="0" presId="urn:microsoft.com/office/officeart/2018/2/layout/IconCircleList"/>
    <dgm:cxn modelId="{6176AFC2-E0C2-40A4-B21C-A4E4F0C8F0F1}" type="presParOf" srcId="{8CDF7E15-FE04-4849-9768-FA4D5B51EECF}" destId="{02A3CE9C-D0BC-4AE1-8EB1-303A41CC86F5}" srcOrd="1" destOrd="0" presId="urn:microsoft.com/office/officeart/2018/2/layout/IconCircleList"/>
    <dgm:cxn modelId="{5EABAD6A-876C-49C0-B085-7AD9C185C18D}" type="presParOf" srcId="{8CDF7E15-FE04-4849-9768-FA4D5B51EECF}" destId="{43901053-9189-40B2-90F8-0867F3D95066}" srcOrd="2" destOrd="0" presId="urn:microsoft.com/office/officeart/2018/2/layout/IconCircleList"/>
    <dgm:cxn modelId="{76B64E5E-BC25-46AD-913A-C494385C9014}" type="presParOf" srcId="{8CDF7E15-FE04-4849-9768-FA4D5B51EECF}" destId="{6BBD21BB-9D8B-4ACC-AC03-DF444A6168A0}" srcOrd="3" destOrd="0" presId="urn:microsoft.com/office/officeart/2018/2/layout/IconCircleList"/>
    <dgm:cxn modelId="{82056AF7-F619-4A49-BAC8-D07F6DE1379B}" type="presParOf" srcId="{67EA9844-945C-44A4-964D-0A011C0A1D3B}" destId="{39B6EC2C-5F00-48A5-BE76-58DA0D0385D1}" srcOrd="1" destOrd="0" presId="urn:microsoft.com/office/officeart/2018/2/layout/IconCircleList"/>
    <dgm:cxn modelId="{46F08E12-00D0-4E64-8F52-3E687F7B4994}" type="presParOf" srcId="{67EA9844-945C-44A4-964D-0A011C0A1D3B}" destId="{C7ECE540-6C06-4F54-9731-18A3DA33A84C}" srcOrd="2" destOrd="0" presId="urn:microsoft.com/office/officeart/2018/2/layout/IconCircleList"/>
    <dgm:cxn modelId="{E85B934B-B0D7-4E32-8B9F-749899C97A02}" type="presParOf" srcId="{C7ECE540-6C06-4F54-9731-18A3DA33A84C}" destId="{BEA0DD24-D78B-4F64-B143-DB2F097D6837}" srcOrd="0" destOrd="0" presId="urn:microsoft.com/office/officeart/2018/2/layout/IconCircleList"/>
    <dgm:cxn modelId="{5270DEDE-6304-4B32-9997-1423FC2DCD75}" type="presParOf" srcId="{C7ECE540-6C06-4F54-9731-18A3DA33A84C}" destId="{65EE0785-339F-448E-8A88-50B955B3F862}" srcOrd="1" destOrd="0" presId="urn:microsoft.com/office/officeart/2018/2/layout/IconCircleList"/>
    <dgm:cxn modelId="{190250D9-3CA0-4C95-8D92-7C12E8205714}" type="presParOf" srcId="{C7ECE540-6C06-4F54-9731-18A3DA33A84C}" destId="{A685DF55-1529-4F8E-A61A-AB8A26BE56F6}" srcOrd="2" destOrd="0" presId="urn:microsoft.com/office/officeart/2018/2/layout/IconCircleList"/>
    <dgm:cxn modelId="{DA4D70A7-ECCB-48BE-8810-3AA5E67919E0}" type="presParOf" srcId="{C7ECE540-6C06-4F54-9731-18A3DA33A84C}" destId="{866C39B1-58D4-46C9-B42E-8052E9103ECF}" srcOrd="3" destOrd="0" presId="urn:microsoft.com/office/officeart/2018/2/layout/IconCircleList"/>
    <dgm:cxn modelId="{63631102-772B-4330-87FB-71BD5CB57CFC}" type="presParOf" srcId="{67EA9844-945C-44A4-964D-0A011C0A1D3B}" destId="{F3FCB14D-70F8-4E08-BA0E-F1DA209903E6}" srcOrd="3" destOrd="0" presId="urn:microsoft.com/office/officeart/2018/2/layout/IconCircleList"/>
    <dgm:cxn modelId="{3084BEC2-FBFB-419E-937F-74416302E4D3}" type="presParOf" srcId="{67EA9844-945C-44A4-964D-0A011C0A1D3B}" destId="{4724727F-3CC2-4F31-ABE4-A411A6F90157}" srcOrd="4" destOrd="0" presId="urn:microsoft.com/office/officeart/2018/2/layout/IconCircleList"/>
    <dgm:cxn modelId="{D8D8FE6D-78E1-4E1A-A3DA-334874805A5A}" type="presParOf" srcId="{4724727F-3CC2-4F31-ABE4-A411A6F90157}" destId="{34E41D27-144D-481A-BE62-7F68739E09BB}" srcOrd="0" destOrd="0" presId="urn:microsoft.com/office/officeart/2018/2/layout/IconCircleList"/>
    <dgm:cxn modelId="{CE65086E-FDDF-4039-9D87-192E6A3CD904}" type="presParOf" srcId="{4724727F-3CC2-4F31-ABE4-A411A6F90157}" destId="{55F8A628-5E84-40BD-874D-4630E9C1F115}" srcOrd="1" destOrd="0" presId="urn:microsoft.com/office/officeart/2018/2/layout/IconCircleList"/>
    <dgm:cxn modelId="{F4F96584-F6AD-4886-980E-23F5C096EC5A}" type="presParOf" srcId="{4724727F-3CC2-4F31-ABE4-A411A6F90157}" destId="{72602E37-F6A6-4CE3-85BD-DA1557167740}" srcOrd="2" destOrd="0" presId="urn:microsoft.com/office/officeart/2018/2/layout/IconCircleList"/>
    <dgm:cxn modelId="{CCB5DB01-3A00-4F3F-AAB4-D02E3A276922}" type="presParOf" srcId="{4724727F-3CC2-4F31-ABE4-A411A6F90157}" destId="{2BDCFE1A-9161-4DA0-870A-ACD7A38A0342}" srcOrd="3" destOrd="0" presId="urn:microsoft.com/office/officeart/2018/2/layout/IconCircleList"/>
    <dgm:cxn modelId="{5EF99E72-B06F-4EF7-99C2-32FFE2BA1377}" type="presParOf" srcId="{67EA9844-945C-44A4-964D-0A011C0A1D3B}" destId="{AC9E0B17-14B2-4E7F-B730-39FE39BCE574}" srcOrd="5" destOrd="0" presId="urn:microsoft.com/office/officeart/2018/2/layout/IconCircleList"/>
    <dgm:cxn modelId="{7505288A-D954-4F21-94A6-788C78653A18}" type="presParOf" srcId="{67EA9844-945C-44A4-964D-0A011C0A1D3B}" destId="{0C9EDA33-3893-45BA-AFD8-0A97C5748A29}" srcOrd="6" destOrd="0" presId="urn:microsoft.com/office/officeart/2018/2/layout/IconCircleList"/>
    <dgm:cxn modelId="{8E81AFCB-9D5F-4A37-AB55-ED89C160390D}" type="presParOf" srcId="{0C9EDA33-3893-45BA-AFD8-0A97C5748A29}" destId="{D699FE41-7FDA-4B58-85B0-F4853E381E9E}" srcOrd="0" destOrd="0" presId="urn:microsoft.com/office/officeart/2018/2/layout/IconCircleList"/>
    <dgm:cxn modelId="{78E7B9A2-5886-4A4B-B6EF-3E1749781C4F}" type="presParOf" srcId="{0C9EDA33-3893-45BA-AFD8-0A97C5748A29}" destId="{BE477848-67AE-425A-A410-D0C7DBFA3AE5}" srcOrd="1" destOrd="0" presId="urn:microsoft.com/office/officeart/2018/2/layout/IconCircleList"/>
    <dgm:cxn modelId="{A82798B5-53B1-4AE1-85C4-0133F4DC9CBB}" type="presParOf" srcId="{0C9EDA33-3893-45BA-AFD8-0A97C5748A29}" destId="{B934F79F-DB47-4DA3-AC35-FEE4B2CCE2D6}" srcOrd="2" destOrd="0" presId="urn:microsoft.com/office/officeart/2018/2/layout/IconCircleList"/>
    <dgm:cxn modelId="{F49437C1-1A68-4EDB-BFDA-3EB2586C9C0B}" type="presParOf" srcId="{0C9EDA33-3893-45BA-AFD8-0A97C5748A29}" destId="{E7228B6E-BC2A-4422-815F-BD259F63A1AC}" srcOrd="3" destOrd="0" presId="urn:microsoft.com/office/officeart/2018/2/layout/IconCircleList"/>
    <dgm:cxn modelId="{F7C3CB77-8A31-4F94-9CB7-CC9A9C02794A}" type="presParOf" srcId="{67EA9844-945C-44A4-964D-0A011C0A1D3B}" destId="{303204D3-32E1-4ACD-8649-DE46CFEEE019}" srcOrd="7" destOrd="0" presId="urn:microsoft.com/office/officeart/2018/2/layout/IconCircleList"/>
    <dgm:cxn modelId="{F055BCE6-09B2-4229-AD7C-F0DD3558780B}" type="presParOf" srcId="{67EA9844-945C-44A4-964D-0A011C0A1D3B}" destId="{A1CECBCB-9A5C-429B-9DF4-0ABAFDFD14DB}" srcOrd="8" destOrd="0" presId="urn:microsoft.com/office/officeart/2018/2/layout/IconCircleList"/>
    <dgm:cxn modelId="{2AAFBDEB-9CF8-474F-9582-97BD7A8BA8C6}" type="presParOf" srcId="{A1CECBCB-9A5C-429B-9DF4-0ABAFDFD14DB}" destId="{B00EDEF7-CF6E-4EEB-B4BF-D154D4DC744E}" srcOrd="0" destOrd="0" presId="urn:microsoft.com/office/officeart/2018/2/layout/IconCircleList"/>
    <dgm:cxn modelId="{965E9000-18F5-4AE7-AF79-E5B25F144E14}" type="presParOf" srcId="{A1CECBCB-9A5C-429B-9DF4-0ABAFDFD14DB}" destId="{ECAFD638-85D4-45AA-BADC-E0AEC96F34FE}" srcOrd="1" destOrd="0" presId="urn:microsoft.com/office/officeart/2018/2/layout/IconCircleList"/>
    <dgm:cxn modelId="{DF42C56D-4943-450A-8BCE-DA415A5E83BA}" type="presParOf" srcId="{A1CECBCB-9A5C-429B-9DF4-0ABAFDFD14DB}" destId="{954099A8-FE7A-4F7C-B350-C1D7BD6C87A3}" srcOrd="2" destOrd="0" presId="urn:microsoft.com/office/officeart/2018/2/layout/IconCircleList"/>
    <dgm:cxn modelId="{D99BCAF0-0C47-403A-A716-E7D5A10D35D0}" type="presParOf" srcId="{A1CECBCB-9A5C-429B-9DF4-0ABAFDFD14DB}" destId="{38C46A7D-699A-4DCF-A620-4C76BBA92065}" srcOrd="3" destOrd="0" presId="urn:microsoft.com/office/officeart/2018/2/layout/IconCircleList"/>
    <dgm:cxn modelId="{AACC92BD-9874-484B-92FA-E62613015C18}" type="presParOf" srcId="{67EA9844-945C-44A4-964D-0A011C0A1D3B}" destId="{760B9767-A1C5-4ECD-AF4A-B9168CA03B25}" srcOrd="9" destOrd="0" presId="urn:microsoft.com/office/officeart/2018/2/layout/IconCircleList"/>
    <dgm:cxn modelId="{0BA6D0F3-222B-4B77-82EE-7096D28EEF48}" type="presParOf" srcId="{67EA9844-945C-44A4-964D-0A011C0A1D3B}" destId="{3CCFD9A4-D68E-461C-95BC-C1FE5A783DFE}" srcOrd="10" destOrd="0" presId="urn:microsoft.com/office/officeart/2018/2/layout/IconCircleList"/>
    <dgm:cxn modelId="{83F95132-5465-4184-BEBD-207F87258ACB}" type="presParOf" srcId="{3CCFD9A4-D68E-461C-95BC-C1FE5A783DFE}" destId="{EC38FA40-6F3C-4212-BDD3-0FD25147100C}" srcOrd="0" destOrd="0" presId="urn:microsoft.com/office/officeart/2018/2/layout/IconCircleList"/>
    <dgm:cxn modelId="{A327179A-8C57-4D8D-944A-70004C57AFF0}" type="presParOf" srcId="{3CCFD9A4-D68E-461C-95BC-C1FE5A783DFE}" destId="{5191BB11-33E4-44FE-9BB2-0E50BC1CA8A2}" srcOrd="1" destOrd="0" presId="urn:microsoft.com/office/officeart/2018/2/layout/IconCircleList"/>
    <dgm:cxn modelId="{86F9E379-FFBF-4C4F-84FA-786DABEAD03C}" type="presParOf" srcId="{3CCFD9A4-D68E-461C-95BC-C1FE5A783DFE}" destId="{EB13773A-604A-48DA-BD1C-013A4DD553CC}" srcOrd="2" destOrd="0" presId="urn:microsoft.com/office/officeart/2018/2/layout/IconCircleList"/>
    <dgm:cxn modelId="{446DEB1A-391F-4E7F-B201-0D27EB4DA647}" type="presParOf" srcId="{3CCFD9A4-D68E-461C-95BC-C1FE5A783DFE}" destId="{CFFA0E3E-9AEC-44B7-8F95-826AE65FDD3A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C7FFB90-3F9B-4E6E-8E5B-751311F2BF8D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94B977DB-85AD-499D-9C90-BA8FDECBFDCE}">
      <dgm:prSet phldrT="[Text]" custT="1"/>
      <dgm:spPr/>
      <dgm:t>
        <a:bodyPr/>
        <a:lstStyle/>
        <a:p>
          <a:pPr>
            <a:lnSpc>
              <a:spcPct val="100000"/>
            </a:lnSpc>
          </a:pPr>
          <a:r>
            <a:rPr lang="it-IT" sz="1600" dirty="0" err="1">
              <a:latin typeface="Trebuchet MS"/>
              <a:cs typeface="Trebuchet MS"/>
            </a:rPr>
            <a:t>Multiservices</a:t>
          </a:r>
          <a:r>
            <a:rPr lang="it-IT" sz="1600" dirty="0">
              <a:latin typeface="Trebuchet MS"/>
              <a:cs typeface="Trebuchet MS"/>
            </a:rPr>
            <a:t> company (energy, </a:t>
          </a:r>
          <a:r>
            <a:rPr lang="it-IT" sz="1600" dirty="0" err="1">
              <a:latin typeface="Trebuchet MS"/>
              <a:cs typeface="Trebuchet MS"/>
            </a:rPr>
            <a:t>environment</a:t>
          </a:r>
          <a:r>
            <a:rPr lang="it-IT" sz="1600" dirty="0">
              <a:latin typeface="Trebuchet MS"/>
              <a:cs typeface="Trebuchet MS"/>
            </a:rPr>
            <a:t>)</a:t>
          </a:r>
          <a:endParaRPr lang="it-IT" sz="1600" dirty="0"/>
        </a:p>
      </dgm:t>
    </dgm:pt>
    <dgm:pt modelId="{D63390D0-B6F5-4C0C-A757-6B557408E47F}" type="parTrans" cxnId="{30B687C1-F1B7-48DD-A8CE-98E86F1E8569}">
      <dgm:prSet/>
      <dgm:spPr/>
      <dgm:t>
        <a:bodyPr/>
        <a:lstStyle/>
        <a:p>
          <a:endParaRPr lang="it-IT"/>
        </a:p>
      </dgm:t>
    </dgm:pt>
    <dgm:pt modelId="{EF45DC32-11CA-46FF-A79D-8C3BA2DA3528}" type="sibTrans" cxnId="{30B687C1-F1B7-48DD-A8CE-98E86F1E8569}">
      <dgm:prSet/>
      <dgm:spPr/>
      <dgm:t>
        <a:bodyPr/>
        <a:lstStyle/>
        <a:p>
          <a:endParaRPr lang="it-IT"/>
        </a:p>
      </dgm:t>
    </dgm:pt>
    <dgm:pt modelId="{E6D4DB24-28EE-4035-A0B9-262DA7801768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it-IT" sz="1600">
              <a:latin typeface="Trebuchet MS"/>
              <a:cs typeface="Trebuchet MS"/>
            </a:rPr>
            <a:t>2022 revenue: over 650+mln</a:t>
          </a:r>
        </a:p>
      </dgm:t>
    </dgm:pt>
    <dgm:pt modelId="{2A7B6632-712B-45B4-A5FD-68111E94F2B5}" type="parTrans" cxnId="{1747BFC4-786D-4400-82F2-56B13AC24942}">
      <dgm:prSet/>
      <dgm:spPr/>
      <dgm:t>
        <a:bodyPr/>
        <a:lstStyle/>
        <a:p>
          <a:endParaRPr lang="it-IT"/>
        </a:p>
      </dgm:t>
    </dgm:pt>
    <dgm:pt modelId="{85A4CB21-A427-414C-B02D-B54F9F4EB85D}" type="sibTrans" cxnId="{1747BFC4-786D-4400-82F2-56B13AC24942}">
      <dgm:prSet/>
      <dgm:spPr/>
      <dgm:t>
        <a:bodyPr/>
        <a:lstStyle/>
        <a:p>
          <a:endParaRPr lang="it-IT"/>
        </a:p>
      </dgm:t>
    </dgm:pt>
    <dgm:pt modelId="{AF3DCA54-D5E3-455B-BBED-FC64C565C3F0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it-IT" sz="1600">
              <a:latin typeface="Trebuchet MS"/>
              <a:cs typeface="Trebuchet MS"/>
            </a:rPr>
            <a:t>100+ servers</a:t>
          </a:r>
        </a:p>
      </dgm:t>
    </dgm:pt>
    <dgm:pt modelId="{C56BF48A-26C7-4B0E-8D4E-E262DBA5AD7C}" type="parTrans" cxnId="{46E3B660-9A52-4EA7-A5EC-BA225C719677}">
      <dgm:prSet/>
      <dgm:spPr/>
      <dgm:t>
        <a:bodyPr/>
        <a:lstStyle/>
        <a:p>
          <a:endParaRPr lang="it-IT"/>
        </a:p>
      </dgm:t>
    </dgm:pt>
    <dgm:pt modelId="{2FB18A2A-C17E-4EC2-B9D0-7B212F4CB0D5}" type="sibTrans" cxnId="{46E3B660-9A52-4EA7-A5EC-BA225C719677}">
      <dgm:prSet/>
      <dgm:spPr/>
      <dgm:t>
        <a:bodyPr/>
        <a:lstStyle/>
        <a:p>
          <a:endParaRPr lang="it-IT"/>
        </a:p>
      </dgm:t>
    </dgm:pt>
    <dgm:pt modelId="{099865AA-B723-4D8D-8015-E841A2BC5739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it-IT" sz="1600" dirty="0">
              <a:latin typeface="Trebuchet MS"/>
              <a:cs typeface="Trebuchet MS"/>
            </a:rPr>
            <a:t>20 System Administrators</a:t>
          </a:r>
        </a:p>
      </dgm:t>
    </dgm:pt>
    <dgm:pt modelId="{A7FEE217-39A3-4AE3-B97D-D15D2D22FFF4}" type="parTrans" cxnId="{D5B7760D-B169-4938-A3FC-1647AEF30F23}">
      <dgm:prSet/>
      <dgm:spPr/>
      <dgm:t>
        <a:bodyPr/>
        <a:lstStyle/>
        <a:p>
          <a:endParaRPr lang="it-IT"/>
        </a:p>
      </dgm:t>
    </dgm:pt>
    <dgm:pt modelId="{3ED24281-C0E8-4528-A93A-6E5F96DB1CAC}" type="sibTrans" cxnId="{D5B7760D-B169-4938-A3FC-1647AEF30F23}">
      <dgm:prSet/>
      <dgm:spPr/>
      <dgm:t>
        <a:bodyPr/>
        <a:lstStyle/>
        <a:p>
          <a:endParaRPr lang="it-IT"/>
        </a:p>
      </dgm:t>
    </dgm:pt>
    <dgm:pt modelId="{06DE379A-B9B4-488C-859B-08C8C07595E6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it-IT" sz="1600" dirty="0">
              <a:latin typeface="Trebuchet MS"/>
              <a:cs typeface="Trebuchet MS"/>
            </a:rPr>
            <a:t>30 Business Users</a:t>
          </a:r>
        </a:p>
      </dgm:t>
    </dgm:pt>
    <dgm:pt modelId="{EE9E6F22-5D55-4470-8120-39722A435ADE}" type="parTrans" cxnId="{87BBCA96-15D8-4FB2-8F3D-F58191C8490E}">
      <dgm:prSet/>
      <dgm:spPr/>
      <dgm:t>
        <a:bodyPr/>
        <a:lstStyle/>
        <a:p>
          <a:endParaRPr lang="it-IT"/>
        </a:p>
      </dgm:t>
    </dgm:pt>
    <dgm:pt modelId="{C9557E72-475C-4506-AB96-754B9D811BA3}" type="sibTrans" cxnId="{87BBCA96-15D8-4FB2-8F3D-F58191C8490E}">
      <dgm:prSet/>
      <dgm:spPr/>
      <dgm:t>
        <a:bodyPr/>
        <a:lstStyle/>
        <a:p>
          <a:endParaRPr lang="it-IT"/>
        </a:p>
      </dgm:t>
    </dgm:pt>
    <dgm:pt modelId="{CCF10CB8-A3B2-4A6E-8243-F70F7599A78A}" type="pres">
      <dgm:prSet presAssocID="{3C7FFB90-3F9B-4E6E-8E5B-751311F2BF8D}" presName="root" presStyleCnt="0">
        <dgm:presLayoutVars>
          <dgm:dir/>
          <dgm:resizeHandles val="exact"/>
        </dgm:presLayoutVars>
      </dgm:prSet>
      <dgm:spPr/>
    </dgm:pt>
    <dgm:pt modelId="{E2435F53-3227-4306-A7DC-3D62B8C7B7D9}" type="pres">
      <dgm:prSet presAssocID="{94B977DB-85AD-499D-9C90-BA8FDECBFDCE}" presName="compNode" presStyleCnt="0"/>
      <dgm:spPr/>
    </dgm:pt>
    <dgm:pt modelId="{501D8D2A-4223-4575-AEBC-B116882B5922}" type="pres">
      <dgm:prSet presAssocID="{94B977DB-85AD-499D-9C90-BA8FDECBFDCE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ustainability"/>
        </a:ext>
      </dgm:extLst>
    </dgm:pt>
    <dgm:pt modelId="{AAB062CD-DE71-4350-9A80-68C0C6555A5E}" type="pres">
      <dgm:prSet presAssocID="{94B977DB-85AD-499D-9C90-BA8FDECBFDCE}" presName="spaceRect" presStyleCnt="0"/>
      <dgm:spPr/>
    </dgm:pt>
    <dgm:pt modelId="{BE11C296-6EB2-4988-8F46-BA5288519BA3}" type="pres">
      <dgm:prSet presAssocID="{94B977DB-85AD-499D-9C90-BA8FDECBFDCE}" presName="textRect" presStyleLbl="revTx" presStyleIdx="0" presStyleCnt="5">
        <dgm:presLayoutVars>
          <dgm:chMax val="1"/>
          <dgm:chPref val="1"/>
        </dgm:presLayoutVars>
      </dgm:prSet>
      <dgm:spPr/>
    </dgm:pt>
    <dgm:pt modelId="{0DB8E7E4-3D78-48D8-B3B2-0A4135DA82CD}" type="pres">
      <dgm:prSet presAssocID="{EF45DC32-11CA-46FF-A79D-8C3BA2DA3528}" presName="sibTrans" presStyleCnt="0"/>
      <dgm:spPr/>
    </dgm:pt>
    <dgm:pt modelId="{4F59D3C7-304B-467D-8151-6D7B0877E4A1}" type="pres">
      <dgm:prSet presAssocID="{E6D4DB24-28EE-4035-A0B9-262DA7801768}" presName="compNode" presStyleCnt="0"/>
      <dgm:spPr/>
    </dgm:pt>
    <dgm:pt modelId="{EC11F0EF-601B-4FBA-B508-AF5BDB853872}" type="pres">
      <dgm:prSet presAssocID="{E6D4DB24-28EE-4035-A0B9-262DA7801768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B06FA8F8-ED78-43BA-A1E2-646685DDD4C4}" type="pres">
      <dgm:prSet presAssocID="{E6D4DB24-28EE-4035-A0B9-262DA7801768}" presName="spaceRect" presStyleCnt="0"/>
      <dgm:spPr/>
    </dgm:pt>
    <dgm:pt modelId="{BAC12FCC-43BF-4BCD-B002-5B9ED86B76AE}" type="pres">
      <dgm:prSet presAssocID="{E6D4DB24-28EE-4035-A0B9-262DA7801768}" presName="textRect" presStyleLbl="revTx" presStyleIdx="1" presStyleCnt="5">
        <dgm:presLayoutVars>
          <dgm:chMax val="1"/>
          <dgm:chPref val="1"/>
        </dgm:presLayoutVars>
      </dgm:prSet>
      <dgm:spPr/>
    </dgm:pt>
    <dgm:pt modelId="{9FCBA497-B82C-4A5A-A7AC-42A0C6DBB551}" type="pres">
      <dgm:prSet presAssocID="{85A4CB21-A427-414C-B02D-B54F9F4EB85D}" presName="sibTrans" presStyleCnt="0"/>
      <dgm:spPr/>
    </dgm:pt>
    <dgm:pt modelId="{CEA7E3D1-19D4-4E3E-AF8D-2F3995B0D519}" type="pres">
      <dgm:prSet presAssocID="{AF3DCA54-D5E3-455B-BBED-FC64C565C3F0}" presName="compNode" presStyleCnt="0"/>
      <dgm:spPr/>
    </dgm:pt>
    <dgm:pt modelId="{040E6A21-8870-443F-A5DD-135722CC4920}" type="pres">
      <dgm:prSet presAssocID="{AF3DCA54-D5E3-455B-BBED-FC64C565C3F0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cessor with solid fill"/>
        </a:ext>
      </dgm:extLst>
    </dgm:pt>
    <dgm:pt modelId="{D9DD7C7C-B451-4D7D-B2F3-6590F0552403}" type="pres">
      <dgm:prSet presAssocID="{AF3DCA54-D5E3-455B-BBED-FC64C565C3F0}" presName="spaceRect" presStyleCnt="0"/>
      <dgm:spPr/>
    </dgm:pt>
    <dgm:pt modelId="{FB07C4BE-0651-4951-89E5-D05DCDE4B4C1}" type="pres">
      <dgm:prSet presAssocID="{AF3DCA54-D5E3-455B-BBED-FC64C565C3F0}" presName="textRect" presStyleLbl="revTx" presStyleIdx="2" presStyleCnt="5">
        <dgm:presLayoutVars>
          <dgm:chMax val="1"/>
          <dgm:chPref val="1"/>
        </dgm:presLayoutVars>
      </dgm:prSet>
      <dgm:spPr/>
    </dgm:pt>
    <dgm:pt modelId="{30E5540F-9639-4E0C-95D2-B7261478E914}" type="pres">
      <dgm:prSet presAssocID="{2FB18A2A-C17E-4EC2-B9D0-7B212F4CB0D5}" presName="sibTrans" presStyleCnt="0"/>
      <dgm:spPr/>
    </dgm:pt>
    <dgm:pt modelId="{E915A6A9-2208-432C-BFAD-6B33C644D146}" type="pres">
      <dgm:prSet presAssocID="{099865AA-B723-4D8D-8015-E841A2BC5739}" presName="compNode" presStyleCnt="0"/>
      <dgm:spPr/>
    </dgm:pt>
    <dgm:pt modelId="{2338380F-024F-40BC-9C6E-CB5DAE583C9C}" type="pres">
      <dgm:prSet presAssocID="{099865AA-B723-4D8D-8015-E841A2BC5739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sers"/>
        </a:ext>
      </dgm:extLst>
    </dgm:pt>
    <dgm:pt modelId="{190A85E9-1003-4873-8466-4D6D0C458FD0}" type="pres">
      <dgm:prSet presAssocID="{099865AA-B723-4D8D-8015-E841A2BC5739}" presName="spaceRect" presStyleCnt="0"/>
      <dgm:spPr/>
    </dgm:pt>
    <dgm:pt modelId="{EBDED010-A843-4C48-80DA-A4CDDF711396}" type="pres">
      <dgm:prSet presAssocID="{099865AA-B723-4D8D-8015-E841A2BC5739}" presName="textRect" presStyleLbl="revTx" presStyleIdx="3" presStyleCnt="5">
        <dgm:presLayoutVars>
          <dgm:chMax val="1"/>
          <dgm:chPref val="1"/>
        </dgm:presLayoutVars>
      </dgm:prSet>
      <dgm:spPr/>
    </dgm:pt>
    <dgm:pt modelId="{52C2519F-D407-410B-97B8-09D3D860A3D1}" type="pres">
      <dgm:prSet presAssocID="{3ED24281-C0E8-4528-A93A-6E5F96DB1CAC}" presName="sibTrans" presStyleCnt="0"/>
      <dgm:spPr/>
    </dgm:pt>
    <dgm:pt modelId="{46A3B67B-5110-4E92-A445-044AD78BED15}" type="pres">
      <dgm:prSet presAssocID="{06DE379A-B9B4-488C-859B-08C8C07595E6}" presName="compNode" presStyleCnt="0"/>
      <dgm:spPr/>
    </dgm:pt>
    <dgm:pt modelId="{0E55F6F2-FA3A-43C4-872D-08C406A27DA4}" type="pres">
      <dgm:prSet presAssocID="{06DE379A-B9B4-488C-859B-08C8C07595E6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91C95C4F-1530-41C8-AAFB-32EF3BDDCC3C}" type="pres">
      <dgm:prSet presAssocID="{06DE379A-B9B4-488C-859B-08C8C07595E6}" presName="spaceRect" presStyleCnt="0"/>
      <dgm:spPr/>
    </dgm:pt>
    <dgm:pt modelId="{B5996FD7-593B-4919-875F-6F4E0422AAED}" type="pres">
      <dgm:prSet presAssocID="{06DE379A-B9B4-488C-859B-08C8C07595E6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D5B7760D-B169-4938-A3FC-1647AEF30F23}" srcId="{3C7FFB90-3F9B-4E6E-8E5B-751311F2BF8D}" destId="{099865AA-B723-4D8D-8015-E841A2BC5739}" srcOrd="3" destOrd="0" parTransId="{A7FEE217-39A3-4AE3-B97D-D15D2D22FFF4}" sibTransId="{3ED24281-C0E8-4528-A93A-6E5F96DB1CAC}"/>
    <dgm:cxn modelId="{46E3B660-9A52-4EA7-A5EC-BA225C719677}" srcId="{3C7FFB90-3F9B-4E6E-8E5B-751311F2BF8D}" destId="{AF3DCA54-D5E3-455B-BBED-FC64C565C3F0}" srcOrd="2" destOrd="0" parTransId="{C56BF48A-26C7-4B0E-8D4E-E262DBA5AD7C}" sibTransId="{2FB18A2A-C17E-4EC2-B9D0-7B212F4CB0D5}"/>
    <dgm:cxn modelId="{B613366F-9BC1-4C43-947C-228F5CA8BE1F}" type="presOf" srcId="{099865AA-B723-4D8D-8015-E841A2BC5739}" destId="{EBDED010-A843-4C48-80DA-A4CDDF711396}" srcOrd="0" destOrd="0" presId="urn:microsoft.com/office/officeart/2018/2/layout/IconLabelList"/>
    <dgm:cxn modelId="{03A99274-747C-4A1E-A526-464D0C8B162C}" type="presOf" srcId="{E6D4DB24-28EE-4035-A0B9-262DA7801768}" destId="{BAC12FCC-43BF-4BCD-B002-5B9ED86B76AE}" srcOrd="0" destOrd="0" presId="urn:microsoft.com/office/officeart/2018/2/layout/IconLabelList"/>
    <dgm:cxn modelId="{B4B8267E-83CC-4C0B-9A6E-99DF14C2DFAF}" type="presOf" srcId="{94B977DB-85AD-499D-9C90-BA8FDECBFDCE}" destId="{BE11C296-6EB2-4988-8F46-BA5288519BA3}" srcOrd="0" destOrd="0" presId="urn:microsoft.com/office/officeart/2018/2/layout/IconLabelList"/>
    <dgm:cxn modelId="{47FF968A-2257-420D-BA95-4CB21E03EA76}" type="presOf" srcId="{3C7FFB90-3F9B-4E6E-8E5B-751311F2BF8D}" destId="{CCF10CB8-A3B2-4A6E-8243-F70F7599A78A}" srcOrd="0" destOrd="0" presId="urn:microsoft.com/office/officeart/2018/2/layout/IconLabelList"/>
    <dgm:cxn modelId="{87BBCA96-15D8-4FB2-8F3D-F58191C8490E}" srcId="{3C7FFB90-3F9B-4E6E-8E5B-751311F2BF8D}" destId="{06DE379A-B9B4-488C-859B-08C8C07595E6}" srcOrd="4" destOrd="0" parTransId="{EE9E6F22-5D55-4470-8120-39722A435ADE}" sibTransId="{C9557E72-475C-4506-AB96-754B9D811BA3}"/>
    <dgm:cxn modelId="{9BF680BE-0049-4AC5-9491-B51756F7F3E5}" type="presOf" srcId="{AF3DCA54-D5E3-455B-BBED-FC64C565C3F0}" destId="{FB07C4BE-0651-4951-89E5-D05DCDE4B4C1}" srcOrd="0" destOrd="0" presId="urn:microsoft.com/office/officeart/2018/2/layout/IconLabelList"/>
    <dgm:cxn modelId="{30B687C1-F1B7-48DD-A8CE-98E86F1E8569}" srcId="{3C7FFB90-3F9B-4E6E-8E5B-751311F2BF8D}" destId="{94B977DB-85AD-499D-9C90-BA8FDECBFDCE}" srcOrd="0" destOrd="0" parTransId="{D63390D0-B6F5-4C0C-A757-6B557408E47F}" sibTransId="{EF45DC32-11CA-46FF-A79D-8C3BA2DA3528}"/>
    <dgm:cxn modelId="{1747BFC4-786D-4400-82F2-56B13AC24942}" srcId="{3C7FFB90-3F9B-4E6E-8E5B-751311F2BF8D}" destId="{E6D4DB24-28EE-4035-A0B9-262DA7801768}" srcOrd="1" destOrd="0" parTransId="{2A7B6632-712B-45B4-A5FD-68111E94F2B5}" sibTransId="{85A4CB21-A427-414C-B02D-B54F9F4EB85D}"/>
    <dgm:cxn modelId="{B639B4C5-44E9-4944-834E-8CC083ABF27E}" type="presOf" srcId="{06DE379A-B9B4-488C-859B-08C8C07595E6}" destId="{B5996FD7-593B-4919-875F-6F4E0422AAED}" srcOrd="0" destOrd="0" presId="urn:microsoft.com/office/officeart/2018/2/layout/IconLabelList"/>
    <dgm:cxn modelId="{3EDB336D-DD6E-4960-A313-EE8F92C54FF2}" type="presParOf" srcId="{CCF10CB8-A3B2-4A6E-8243-F70F7599A78A}" destId="{E2435F53-3227-4306-A7DC-3D62B8C7B7D9}" srcOrd="0" destOrd="0" presId="urn:microsoft.com/office/officeart/2018/2/layout/IconLabelList"/>
    <dgm:cxn modelId="{30B06D25-E3B9-4E03-93A0-84F5B83E8704}" type="presParOf" srcId="{E2435F53-3227-4306-A7DC-3D62B8C7B7D9}" destId="{501D8D2A-4223-4575-AEBC-B116882B5922}" srcOrd="0" destOrd="0" presId="urn:microsoft.com/office/officeart/2018/2/layout/IconLabelList"/>
    <dgm:cxn modelId="{024BA70E-C5D4-4F1F-B28A-4EDE2855EE7C}" type="presParOf" srcId="{E2435F53-3227-4306-A7DC-3D62B8C7B7D9}" destId="{AAB062CD-DE71-4350-9A80-68C0C6555A5E}" srcOrd="1" destOrd="0" presId="urn:microsoft.com/office/officeart/2018/2/layout/IconLabelList"/>
    <dgm:cxn modelId="{941C435D-8DD5-497B-BD77-D57C1FB3AAEF}" type="presParOf" srcId="{E2435F53-3227-4306-A7DC-3D62B8C7B7D9}" destId="{BE11C296-6EB2-4988-8F46-BA5288519BA3}" srcOrd="2" destOrd="0" presId="urn:microsoft.com/office/officeart/2018/2/layout/IconLabelList"/>
    <dgm:cxn modelId="{03B66F80-D092-4787-87A3-9B07F02AE3C0}" type="presParOf" srcId="{CCF10CB8-A3B2-4A6E-8243-F70F7599A78A}" destId="{0DB8E7E4-3D78-48D8-B3B2-0A4135DA82CD}" srcOrd="1" destOrd="0" presId="urn:microsoft.com/office/officeart/2018/2/layout/IconLabelList"/>
    <dgm:cxn modelId="{D87B2094-9259-4C76-A4AF-00C55D81A903}" type="presParOf" srcId="{CCF10CB8-A3B2-4A6E-8243-F70F7599A78A}" destId="{4F59D3C7-304B-467D-8151-6D7B0877E4A1}" srcOrd="2" destOrd="0" presId="urn:microsoft.com/office/officeart/2018/2/layout/IconLabelList"/>
    <dgm:cxn modelId="{1A7F8358-B390-426A-91BA-3587D6014B69}" type="presParOf" srcId="{4F59D3C7-304B-467D-8151-6D7B0877E4A1}" destId="{EC11F0EF-601B-4FBA-B508-AF5BDB853872}" srcOrd="0" destOrd="0" presId="urn:microsoft.com/office/officeart/2018/2/layout/IconLabelList"/>
    <dgm:cxn modelId="{0B0E879E-8F62-44BA-859C-D06E5BC6AD82}" type="presParOf" srcId="{4F59D3C7-304B-467D-8151-6D7B0877E4A1}" destId="{B06FA8F8-ED78-43BA-A1E2-646685DDD4C4}" srcOrd="1" destOrd="0" presId="urn:microsoft.com/office/officeart/2018/2/layout/IconLabelList"/>
    <dgm:cxn modelId="{DD6B328B-9B61-4ADE-B32D-83BE924432E7}" type="presParOf" srcId="{4F59D3C7-304B-467D-8151-6D7B0877E4A1}" destId="{BAC12FCC-43BF-4BCD-B002-5B9ED86B76AE}" srcOrd="2" destOrd="0" presId="urn:microsoft.com/office/officeart/2018/2/layout/IconLabelList"/>
    <dgm:cxn modelId="{6A9A7A88-74BB-46BB-B637-44063DE6A0D9}" type="presParOf" srcId="{CCF10CB8-A3B2-4A6E-8243-F70F7599A78A}" destId="{9FCBA497-B82C-4A5A-A7AC-42A0C6DBB551}" srcOrd="3" destOrd="0" presId="urn:microsoft.com/office/officeart/2018/2/layout/IconLabelList"/>
    <dgm:cxn modelId="{62ADE252-3913-4CC3-8244-BEB7C336636E}" type="presParOf" srcId="{CCF10CB8-A3B2-4A6E-8243-F70F7599A78A}" destId="{CEA7E3D1-19D4-4E3E-AF8D-2F3995B0D519}" srcOrd="4" destOrd="0" presId="urn:microsoft.com/office/officeart/2018/2/layout/IconLabelList"/>
    <dgm:cxn modelId="{7CE9CA93-16B9-4504-894A-70EE6179D4A5}" type="presParOf" srcId="{CEA7E3D1-19D4-4E3E-AF8D-2F3995B0D519}" destId="{040E6A21-8870-443F-A5DD-135722CC4920}" srcOrd="0" destOrd="0" presId="urn:microsoft.com/office/officeart/2018/2/layout/IconLabelList"/>
    <dgm:cxn modelId="{469C8C55-1710-4E28-9078-C59A8A0A3A2A}" type="presParOf" srcId="{CEA7E3D1-19D4-4E3E-AF8D-2F3995B0D519}" destId="{D9DD7C7C-B451-4D7D-B2F3-6590F0552403}" srcOrd="1" destOrd="0" presId="urn:microsoft.com/office/officeart/2018/2/layout/IconLabelList"/>
    <dgm:cxn modelId="{D617B2C8-8F77-4A92-93C7-19923FADC47D}" type="presParOf" srcId="{CEA7E3D1-19D4-4E3E-AF8D-2F3995B0D519}" destId="{FB07C4BE-0651-4951-89E5-D05DCDE4B4C1}" srcOrd="2" destOrd="0" presId="urn:microsoft.com/office/officeart/2018/2/layout/IconLabelList"/>
    <dgm:cxn modelId="{4CD4EC7C-EFDC-4B84-A78F-5A1B9EB5C1FD}" type="presParOf" srcId="{CCF10CB8-A3B2-4A6E-8243-F70F7599A78A}" destId="{30E5540F-9639-4E0C-95D2-B7261478E914}" srcOrd="5" destOrd="0" presId="urn:microsoft.com/office/officeart/2018/2/layout/IconLabelList"/>
    <dgm:cxn modelId="{38CD3570-63CF-4120-92CE-F8190848CD73}" type="presParOf" srcId="{CCF10CB8-A3B2-4A6E-8243-F70F7599A78A}" destId="{E915A6A9-2208-432C-BFAD-6B33C644D146}" srcOrd="6" destOrd="0" presId="urn:microsoft.com/office/officeart/2018/2/layout/IconLabelList"/>
    <dgm:cxn modelId="{11C8AF8E-36F7-40D1-99C1-19DAF704102E}" type="presParOf" srcId="{E915A6A9-2208-432C-BFAD-6B33C644D146}" destId="{2338380F-024F-40BC-9C6E-CB5DAE583C9C}" srcOrd="0" destOrd="0" presId="urn:microsoft.com/office/officeart/2018/2/layout/IconLabelList"/>
    <dgm:cxn modelId="{44AD477B-19C7-4BAC-AE82-8C9414AA9D33}" type="presParOf" srcId="{E915A6A9-2208-432C-BFAD-6B33C644D146}" destId="{190A85E9-1003-4873-8466-4D6D0C458FD0}" srcOrd="1" destOrd="0" presId="urn:microsoft.com/office/officeart/2018/2/layout/IconLabelList"/>
    <dgm:cxn modelId="{B20018DF-50E5-4115-AA7D-0B6224634619}" type="presParOf" srcId="{E915A6A9-2208-432C-BFAD-6B33C644D146}" destId="{EBDED010-A843-4C48-80DA-A4CDDF711396}" srcOrd="2" destOrd="0" presId="urn:microsoft.com/office/officeart/2018/2/layout/IconLabelList"/>
    <dgm:cxn modelId="{11CF5A57-17B5-490B-AD45-0764AB262A61}" type="presParOf" srcId="{CCF10CB8-A3B2-4A6E-8243-F70F7599A78A}" destId="{52C2519F-D407-410B-97B8-09D3D860A3D1}" srcOrd="7" destOrd="0" presId="urn:microsoft.com/office/officeart/2018/2/layout/IconLabelList"/>
    <dgm:cxn modelId="{F2860ADE-7CE7-412E-BE25-390588DF57FB}" type="presParOf" srcId="{CCF10CB8-A3B2-4A6E-8243-F70F7599A78A}" destId="{46A3B67B-5110-4E92-A445-044AD78BED15}" srcOrd="8" destOrd="0" presId="urn:microsoft.com/office/officeart/2018/2/layout/IconLabelList"/>
    <dgm:cxn modelId="{244BAE59-09E5-4897-893A-E08A3828B64F}" type="presParOf" srcId="{46A3B67B-5110-4E92-A445-044AD78BED15}" destId="{0E55F6F2-FA3A-43C4-872D-08C406A27DA4}" srcOrd="0" destOrd="0" presId="urn:microsoft.com/office/officeart/2018/2/layout/IconLabelList"/>
    <dgm:cxn modelId="{7E53E38B-EC13-4A20-92E9-EFDA26E6D538}" type="presParOf" srcId="{46A3B67B-5110-4E92-A445-044AD78BED15}" destId="{91C95C4F-1530-41C8-AAFB-32EF3BDDCC3C}" srcOrd="1" destOrd="0" presId="urn:microsoft.com/office/officeart/2018/2/layout/IconLabelList"/>
    <dgm:cxn modelId="{819E643D-08C0-49C5-8168-6BA0F99040D8}" type="presParOf" srcId="{46A3B67B-5110-4E92-A445-044AD78BED15}" destId="{B5996FD7-593B-4919-875F-6F4E0422AAED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05B32BC-7B16-42BA-A43A-D61C74FE4A93}">
      <dsp:nvSpPr>
        <dsp:cNvPr id="0" name=""/>
        <dsp:cNvSpPr/>
      </dsp:nvSpPr>
      <dsp:spPr>
        <a:xfrm>
          <a:off x="112701" y="589752"/>
          <a:ext cx="776903" cy="776903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758F2E4-7BAF-4B57-89D5-A313DD2B4011}">
      <dsp:nvSpPr>
        <dsp:cNvPr id="0" name=""/>
        <dsp:cNvSpPr/>
      </dsp:nvSpPr>
      <dsp:spPr>
        <a:xfrm>
          <a:off x="275851" y="752901"/>
          <a:ext cx="450604" cy="45060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57B22A2-4CBC-4D04-8DBC-292C6B097D73}">
      <dsp:nvSpPr>
        <dsp:cNvPr id="0" name=""/>
        <dsp:cNvSpPr/>
      </dsp:nvSpPr>
      <dsp:spPr>
        <a:xfrm>
          <a:off x="1056084" y="589752"/>
          <a:ext cx="1831273" cy="7769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b="1" kern="1200" dirty="0" err="1"/>
            <a:t>Founded</a:t>
          </a:r>
          <a:r>
            <a:rPr lang="it-IT" sz="1600" b="1" kern="1200" dirty="0"/>
            <a:t> in 2010</a:t>
          </a:r>
          <a:endParaRPr lang="en-US" sz="1600" kern="1200" dirty="0"/>
        </a:p>
      </dsp:txBody>
      <dsp:txXfrm>
        <a:off x="1056084" y="589752"/>
        <a:ext cx="1831273" cy="776903"/>
      </dsp:txXfrm>
    </dsp:sp>
    <dsp:sp modelId="{52BC0EEA-D751-4C47-A02B-9384D67D3178}">
      <dsp:nvSpPr>
        <dsp:cNvPr id="0" name=""/>
        <dsp:cNvSpPr/>
      </dsp:nvSpPr>
      <dsp:spPr>
        <a:xfrm>
          <a:off x="3206443" y="589752"/>
          <a:ext cx="776903" cy="776903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420079E-5831-459F-AE98-A7DC82D0740F}">
      <dsp:nvSpPr>
        <dsp:cNvPr id="0" name=""/>
        <dsp:cNvSpPr/>
      </dsp:nvSpPr>
      <dsp:spPr>
        <a:xfrm>
          <a:off x="3369593" y="752901"/>
          <a:ext cx="450604" cy="45060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46AC5C-CC9E-4EE0-997C-02A187B6407E}">
      <dsp:nvSpPr>
        <dsp:cNvPr id="0" name=""/>
        <dsp:cNvSpPr/>
      </dsp:nvSpPr>
      <dsp:spPr>
        <a:xfrm>
          <a:off x="4149826" y="589752"/>
          <a:ext cx="1831273" cy="7769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30 employees</a:t>
          </a:r>
        </a:p>
      </dsp:txBody>
      <dsp:txXfrm>
        <a:off x="4149826" y="589752"/>
        <a:ext cx="1831273" cy="776903"/>
      </dsp:txXfrm>
    </dsp:sp>
    <dsp:sp modelId="{F0B62EC2-C670-4E58-9AED-C6BD91ACF251}">
      <dsp:nvSpPr>
        <dsp:cNvPr id="0" name=""/>
        <dsp:cNvSpPr/>
      </dsp:nvSpPr>
      <dsp:spPr>
        <a:xfrm>
          <a:off x="112701" y="1926490"/>
          <a:ext cx="776903" cy="776903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B1AEF96-5B4A-4016-8F6A-A2487D3C995E}">
      <dsp:nvSpPr>
        <dsp:cNvPr id="0" name=""/>
        <dsp:cNvSpPr/>
      </dsp:nvSpPr>
      <dsp:spPr>
        <a:xfrm>
          <a:off x="275851" y="2089640"/>
          <a:ext cx="450604" cy="45060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481F7A9-7CBB-48EC-A1A6-C36DA044B36E}">
      <dsp:nvSpPr>
        <dsp:cNvPr id="0" name=""/>
        <dsp:cNvSpPr/>
      </dsp:nvSpPr>
      <dsp:spPr>
        <a:xfrm>
          <a:off x="1056084" y="1926490"/>
          <a:ext cx="1831273" cy="7769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>
              <a:latin typeface="Aptos Display" panose="02110004020202020204"/>
            </a:rPr>
            <a:t>Over 100</a:t>
          </a:r>
          <a:r>
            <a:rPr lang="en-US" sz="1600" b="1" kern="1200"/>
            <a:t> active customers</a:t>
          </a:r>
        </a:p>
      </dsp:txBody>
      <dsp:txXfrm>
        <a:off x="1056084" y="1926490"/>
        <a:ext cx="1831273" cy="776903"/>
      </dsp:txXfrm>
    </dsp:sp>
    <dsp:sp modelId="{775F7A77-1F8F-4C92-985D-7FF68A6C4D05}">
      <dsp:nvSpPr>
        <dsp:cNvPr id="0" name=""/>
        <dsp:cNvSpPr/>
      </dsp:nvSpPr>
      <dsp:spPr>
        <a:xfrm>
          <a:off x="3206443" y="1926490"/>
          <a:ext cx="776903" cy="776903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A9812D2-BC24-4592-88CA-EC5385265F80}">
      <dsp:nvSpPr>
        <dsp:cNvPr id="0" name=""/>
        <dsp:cNvSpPr/>
      </dsp:nvSpPr>
      <dsp:spPr>
        <a:xfrm>
          <a:off x="3369593" y="2089640"/>
          <a:ext cx="450604" cy="45060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760101-B6E7-4420-ADC2-51AEF42D2049}">
      <dsp:nvSpPr>
        <dsp:cNvPr id="0" name=""/>
        <dsp:cNvSpPr/>
      </dsp:nvSpPr>
      <dsp:spPr>
        <a:xfrm>
          <a:off x="4149826" y="1926490"/>
          <a:ext cx="1831273" cy="7769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b="1" kern="1200" dirty="0"/>
            <a:t>2023 revenue: 5mln</a:t>
          </a:r>
          <a:br>
            <a:rPr lang="it-IT" sz="1600" b="1" kern="1200" dirty="0"/>
          </a:br>
          <a:r>
            <a:rPr lang="it-IT" sz="1600" b="1" kern="1200" dirty="0"/>
            <a:t>              (+40%)</a:t>
          </a:r>
          <a:endParaRPr lang="en-US" sz="1600" kern="1200" dirty="0"/>
        </a:p>
      </dsp:txBody>
      <dsp:txXfrm>
        <a:off x="4149826" y="1926490"/>
        <a:ext cx="1831273" cy="77690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31ABE7-4722-4ABC-ADB5-3A720D2FF1C7}">
      <dsp:nvSpPr>
        <dsp:cNvPr id="0" name=""/>
        <dsp:cNvSpPr/>
      </dsp:nvSpPr>
      <dsp:spPr>
        <a:xfrm rot="5400000">
          <a:off x="2747938" y="221779"/>
          <a:ext cx="1804767" cy="1570147"/>
        </a:xfrm>
        <a:prstGeom prst="hexagon">
          <a:avLst>
            <a:gd name="adj" fmla="val 25000"/>
            <a:gd name="vf" fmla="val 11547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it-IT" sz="1400" b="1" kern="1200" spc="-90" dirty="0" err="1">
              <a:latin typeface="+mn-lt"/>
              <a:cs typeface="Arial Black"/>
            </a:rPr>
            <a:t>Autonomy</a:t>
          </a:r>
          <a:endParaRPr lang="it-IT" sz="1400" b="1" kern="1200" dirty="0">
            <a:latin typeface="+mn-lt"/>
          </a:endParaRPr>
        </a:p>
      </dsp:txBody>
      <dsp:txXfrm rot="-5400000">
        <a:off x="3109929" y="385712"/>
        <a:ext cx="1080785" cy="1242281"/>
      </dsp:txXfrm>
    </dsp:sp>
    <dsp:sp modelId="{C4596F3B-7FEB-4084-BB05-2C2C52CF1C37}">
      <dsp:nvSpPr>
        <dsp:cNvPr id="0" name=""/>
        <dsp:cNvSpPr/>
      </dsp:nvSpPr>
      <dsp:spPr>
        <a:xfrm>
          <a:off x="4483041" y="465423"/>
          <a:ext cx="2014120" cy="10828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D7120BE-B8F3-4BE7-ADFA-92D484FF0266}">
      <dsp:nvSpPr>
        <dsp:cNvPr id="0" name=""/>
        <dsp:cNvSpPr/>
      </dsp:nvSpPr>
      <dsp:spPr>
        <a:xfrm rot="5400000">
          <a:off x="1052179" y="221779"/>
          <a:ext cx="1804767" cy="1570147"/>
        </a:xfrm>
        <a:prstGeom prst="hexagon">
          <a:avLst>
            <a:gd name="adj" fmla="val 25000"/>
            <a:gd name="vf" fmla="val 11547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3600" kern="1200"/>
        </a:p>
      </dsp:txBody>
      <dsp:txXfrm rot="-5400000">
        <a:off x="1414170" y="385712"/>
        <a:ext cx="1080785" cy="1242281"/>
      </dsp:txXfrm>
    </dsp:sp>
    <dsp:sp modelId="{14C5CABF-DED9-4FF6-9410-81207CF04A5A}">
      <dsp:nvSpPr>
        <dsp:cNvPr id="0" name=""/>
        <dsp:cNvSpPr/>
      </dsp:nvSpPr>
      <dsp:spPr>
        <a:xfrm rot="5400000">
          <a:off x="1896810" y="1753666"/>
          <a:ext cx="1804767" cy="1570147"/>
        </a:xfrm>
        <a:prstGeom prst="hexagon">
          <a:avLst>
            <a:gd name="adj" fmla="val 25000"/>
            <a:gd name="vf" fmla="val 11547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it-IT" sz="1400" b="1" kern="1200" dirty="0" err="1">
              <a:latin typeface="+mn-lt"/>
            </a:rPr>
            <a:t>Creativity</a:t>
          </a:r>
          <a:endParaRPr lang="it-IT" sz="1400" b="1" kern="1200" dirty="0">
            <a:latin typeface="+mn-lt"/>
          </a:endParaRPr>
        </a:p>
      </dsp:txBody>
      <dsp:txXfrm rot="-5400000">
        <a:off x="2258801" y="1917599"/>
        <a:ext cx="1080785" cy="1242281"/>
      </dsp:txXfrm>
    </dsp:sp>
    <dsp:sp modelId="{B952C8AF-11EA-41A6-9E65-0C634F9FA971}">
      <dsp:nvSpPr>
        <dsp:cNvPr id="0" name=""/>
        <dsp:cNvSpPr/>
      </dsp:nvSpPr>
      <dsp:spPr>
        <a:xfrm>
          <a:off x="0" y="1997309"/>
          <a:ext cx="1949148" cy="10828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E38F58-A7D3-481B-8140-072B502069E8}">
      <dsp:nvSpPr>
        <dsp:cNvPr id="0" name=""/>
        <dsp:cNvSpPr/>
      </dsp:nvSpPr>
      <dsp:spPr>
        <a:xfrm rot="5400000">
          <a:off x="3592569" y="1753666"/>
          <a:ext cx="1804767" cy="1570147"/>
        </a:xfrm>
        <a:prstGeom prst="hexagon">
          <a:avLst>
            <a:gd name="adj" fmla="val 25000"/>
            <a:gd name="vf" fmla="val 11547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3600" kern="1200"/>
        </a:p>
      </dsp:txBody>
      <dsp:txXfrm rot="-5400000">
        <a:off x="3954560" y="1917599"/>
        <a:ext cx="1080785" cy="1242281"/>
      </dsp:txXfrm>
    </dsp:sp>
    <dsp:sp modelId="{9D896FE4-8023-4335-BFEA-BF208793CDC4}">
      <dsp:nvSpPr>
        <dsp:cNvPr id="0" name=""/>
        <dsp:cNvSpPr/>
      </dsp:nvSpPr>
      <dsp:spPr>
        <a:xfrm rot="5400000">
          <a:off x="2747938" y="3285552"/>
          <a:ext cx="1804767" cy="1570147"/>
        </a:xfrm>
        <a:prstGeom prst="hexagon">
          <a:avLst>
            <a:gd name="adj" fmla="val 25000"/>
            <a:gd name="vf" fmla="val 11547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b="1" kern="1200" spc="-90" dirty="0">
              <a:latin typeface="+mn-lt"/>
            </a:rPr>
            <a:t>Open-</a:t>
          </a:r>
          <a:r>
            <a:rPr lang="it-IT" sz="1400" b="1" kern="1200" spc="-90" dirty="0" err="1">
              <a:latin typeface="+mn-lt"/>
            </a:rPr>
            <a:t>mindedness</a:t>
          </a:r>
          <a:endParaRPr lang="it-IT" sz="1400" b="1" kern="1200" spc="-90" dirty="0">
            <a:latin typeface="+mn-lt"/>
            <a:cs typeface="Arial Black"/>
          </a:endParaRPr>
        </a:p>
      </dsp:txBody>
      <dsp:txXfrm rot="-5400000">
        <a:off x="3109929" y="3449485"/>
        <a:ext cx="1080785" cy="1242281"/>
      </dsp:txXfrm>
    </dsp:sp>
    <dsp:sp modelId="{3642DF46-41CB-4FAF-9267-8CA1F10FAC70}">
      <dsp:nvSpPr>
        <dsp:cNvPr id="0" name=""/>
        <dsp:cNvSpPr/>
      </dsp:nvSpPr>
      <dsp:spPr>
        <a:xfrm>
          <a:off x="4483041" y="3529196"/>
          <a:ext cx="2014120" cy="10828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164585F-57A4-429B-9EB8-1E96246D5E10}">
      <dsp:nvSpPr>
        <dsp:cNvPr id="0" name=""/>
        <dsp:cNvSpPr/>
      </dsp:nvSpPr>
      <dsp:spPr>
        <a:xfrm rot="5400000">
          <a:off x="1052179" y="3285552"/>
          <a:ext cx="1804767" cy="1570147"/>
        </a:xfrm>
        <a:prstGeom prst="hexagon">
          <a:avLst>
            <a:gd name="adj" fmla="val 25000"/>
            <a:gd name="vf" fmla="val 11547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3600" kern="1200"/>
        </a:p>
      </dsp:txBody>
      <dsp:txXfrm rot="-5400000">
        <a:off x="1414170" y="3449485"/>
        <a:ext cx="1080785" cy="1242281"/>
      </dsp:txXfrm>
    </dsp:sp>
    <dsp:sp modelId="{0ABE0F1B-88FD-4FDD-BFAC-974A208B3250}">
      <dsp:nvSpPr>
        <dsp:cNvPr id="0" name=""/>
        <dsp:cNvSpPr/>
      </dsp:nvSpPr>
      <dsp:spPr>
        <a:xfrm rot="5400000">
          <a:off x="1896810" y="4817438"/>
          <a:ext cx="1804767" cy="1570147"/>
        </a:xfrm>
        <a:prstGeom prst="hexagon">
          <a:avLst>
            <a:gd name="adj" fmla="val 25000"/>
            <a:gd name="vf" fmla="val 11547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b="1" kern="1200" spc="-90" dirty="0" err="1">
              <a:latin typeface="+mn-lt"/>
              <a:cs typeface="Arial Black"/>
            </a:rPr>
            <a:t>Continuous</a:t>
          </a:r>
          <a:r>
            <a:rPr lang="it-IT" sz="1400" b="1" kern="1200" spc="-90" dirty="0">
              <a:latin typeface="+mn-lt"/>
              <a:cs typeface="Arial Black"/>
            </a:rPr>
            <a:t> improvement</a:t>
          </a:r>
        </a:p>
      </dsp:txBody>
      <dsp:txXfrm rot="-5400000">
        <a:off x="2258801" y="4981371"/>
        <a:ext cx="1080785" cy="1242281"/>
      </dsp:txXfrm>
    </dsp:sp>
    <dsp:sp modelId="{4CE2439C-48A9-4283-8528-24688CD2085E}">
      <dsp:nvSpPr>
        <dsp:cNvPr id="0" name=""/>
        <dsp:cNvSpPr/>
      </dsp:nvSpPr>
      <dsp:spPr>
        <a:xfrm>
          <a:off x="0" y="5061082"/>
          <a:ext cx="1949148" cy="10828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C2C98C3-3F36-4441-BF3E-AFF71EBEE8A5}">
      <dsp:nvSpPr>
        <dsp:cNvPr id="0" name=""/>
        <dsp:cNvSpPr/>
      </dsp:nvSpPr>
      <dsp:spPr>
        <a:xfrm rot="5400000">
          <a:off x="3592569" y="4817438"/>
          <a:ext cx="1804767" cy="1570147"/>
        </a:xfrm>
        <a:prstGeom prst="hexagon">
          <a:avLst>
            <a:gd name="adj" fmla="val 25000"/>
            <a:gd name="vf" fmla="val 11547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3600" kern="1200"/>
        </a:p>
      </dsp:txBody>
      <dsp:txXfrm rot="-5400000">
        <a:off x="3954560" y="4981371"/>
        <a:ext cx="1080785" cy="124228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975045-7F26-4AC3-9269-0CBB1707E2BE}">
      <dsp:nvSpPr>
        <dsp:cNvPr id="0" name=""/>
        <dsp:cNvSpPr/>
      </dsp:nvSpPr>
      <dsp:spPr>
        <a:xfrm>
          <a:off x="406557" y="544047"/>
          <a:ext cx="1166625" cy="116662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F627D42-2F09-467E-B586-5588634C9BCB}">
      <dsp:nvSpPr>
        <dsp:cNvPr id="0" name=""/>
        <dsp:cNvSpPr/>
      </dsp:nvSpPr>
      <dsp:spPr>
        <a:xfrm>
          <a:off x="655182" y="792672"/>
          <a:ext cx="669375" cy="66937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63C59A-9CFF-4637-A136-F4880C8E4E4F}">
      <dsp:nvSpPr>
        <dsp:cNvPr id="0" name=""/>
        <dsp:cNvSpPr/>
      </dsp:nvSpPr>
      <dsp:spPr>
        <a:xfrm>
          <a:off x="33619" y="2074047"/>
          <a:ext cx="1912500" cy="12431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it-IT" sz="1600" b="1" kern="1200" dirty="0"/>
            <a:t>Database </a:t>
          </a:r>
          <a:r>
            <a:rPr lang="it-IT" sz="1600" kern="1200" dirty="0" err="1"/>
            <a:t>implementation</a:t>
          </a:r>
          <a:r>
            <a:rPr lang="it-IT" sz="1600" kern="1200" dirty="0"/>
            <a:t> and management</a:t>
          </a:r>
          <a:endParaRPr lang="en-US" sz="1600" kern="1200" dirty="0"/>
        </a:p>
      </dsp:txBody>
      <dsp:txXfrm>
        <a:off x="33619" y="2074047"/>
        <a:ext cx="1912500" cy="1243125"/>
      </dsp:txXfrm>
    </dsp:sp>
    <dsp:sp modelId="{45EEB116-B1D7-4D8B-9841-D5C98A56851E}">
      <dsp:nvSpPr>
        <dsp:cNvPr id="0" name=""/>
        <dsp:cNvSpPr/>
      </dsp:nvSpPr>
      <dsp:spPr>
        <a:xfrm>
          <a:off x="2653745" y="544047"/>
          <a:ext cx="1166625" cy="116662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732D781-7726-4480-9A0A-D469F1778230}">
      <dsp:nvSpPr>
        <dsp:cNvPr id="0" name=""/>
        <dsp:cNvSpPr/>
      </dsp:nvSpPr>
      <dsp:spPr>
        <a:xfrm>
          <a:off x="2902370" y="792672"/>
          <a:ext cx="669375" cy="66937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47FF458-FEDB-4D0C-9D3B-C547B1E20000}">
      <dsp:nvSpPr>
        <dsp:cNvPr id="0" name=""/>
        <dsp:cNvSpPr/>
      </dsp:nvSpPr>
      <dsp:spPr>
        <a:xfrm>
          <a:off x="2280807" y="2074047"/>
          <a:ext cx="1912500" cy="12431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it-IT" sz="1600" b="1" kern="1200" dirty="0"/>
            <a:t>IAM &amp; PAM </a:t>
          </a:r>
          <a:r>
            <a:rPr lang="it-IT" sz="1600" kern="1200" dirty="0" err="1"/>
            <a:t>implementation</a:t>
          </a:r>
          <a:r>
            <a:rPr lang="it-IT" sz="1600" kern="1200" dirty="0"/>
            <a:t> and management</a:t>
          </a:r>
          <a:endParaRPr lang="en-US" sz="1600" kern="1200" dirty="0"/>
        </a:p>
      </dsp:txBody>
      <dsp:txXfrm>
        <a:off x="2280807" y="2074047"/>
        <a:ext cx="1912500" cy="1243125"/>
      </dsp:txXfrm>
    </dsp:sp>
    <dsp:sp modelId="{D4C0E3C6-289F-4AF0-A45B-16130F91FE5F}">
      <dsp:nvSpPr>
        <dsp:cNvPr id="0" name=""/>
        <dsp:cNvSpPr/>
      </dsp:nvSpPr>
      <dsp:spPr>
        <a:xfrm>
          <a:off x="4900932" y="544047"/>
          <a:ext cx="1166625" cy="116662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E5C9BB-957D-4D92-8847-0B72002F0FEC}">
      <dsp:nvSpPr>
        <dsp:cNvPr id="0" name=""/>
        <dsp:cNvSpPr/>
      </dsp:nvSpPr>
      <dsp:spPr>
        <a:xfrm>
          <a:off x="5149557" y="792672"/>
          <a:ext cx="669375" cy="66937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679D921-98F5-4C4C-A215-FA0A6F151EA2}">
      <dsp:nvSpPr>
        <dsp:cNvPr id="0" name=""/>
        <dsp:cNvSpPr/>
      </dsp:nvSpPr>
      <dsp:spPr>
        <a:xfrm>
          <a:off x="4527995" y="2074047"/>
          <a:ext cx="1912500" cy="12431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it-IT" sz="1600" b="1" kern="1200" dirty="0"/>
            <a:t>Cloud</a:t>
          </a:r>
          <a:r>
            <a:rPr lang="it-IT" sz="1600" kern="1200" dirty="0"/>
            <a:t> infrastructure  design, </a:t>
          </a:r>
          <a:r>
            <a:rPr lang="it-IT" sz="1600" kern="1200" dirty="0" err="1"/>
            <a:t>implementation</a:t>
          </a:r>
          <a:r>
            <a:rPr lang="it-IT" sz="1600" kern="1200" dirty="0"/>
            <a:t> and management</a:t>
          </a:r>
          <a:endParaRPr lang="en-US" sz="1600" kern="1200" dirty="0"/>
        </a:p>
      </dsp:txBody>
      <dsp:txXfrm>
        <a:off x="4527995" y="2074047"/>
        <a:ext cx="1912500" cy="124312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A20268-904A-44C3-ABB7-7B9A3FA3E7AB}">
      <dsp:nvSpPr>
        <dsp:cNvPr id="0" name=""/>
        <dsp:cNvSpPr/>
      </dsp:nvSpPr>
      <dsp:spPr>
        <a:xfrm>
          <a:off x="162115" y="43149"/>
          <a:ext cx="734814" cy="734814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2A3CE9C-D0BC-4AE1-8EB1-303A41CC86F5}">
      <dsp:nvSpPr>
        <dsp:cNvPr id="0" name=""/>
        <dsp:cNvSpPr/>
      </dsp:nvSpPr>
      <dsp:spPr>
        <a:xfrm>
          <a:off x="316426" y="197460"/>
          <a:ext cx="426192" cy="42619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BD21BB-9D8B-4ACC-AC03-DF444A6168A0}">
      <dsp:nvSpPr>
        <dsp:cNvPr id="0" name=""/>
        <dsp:cNvSpPr/>
      </dsp:nvSpPr>
      <dsp:spPr>
        <a:xfrm>
          <a:off x="1054390" y="43149"/>
          <a:ext cx="1732063" cy="7348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err="1"/>
            <a:t>Processes</a:t>
          </a:r>
          <a:r>
            <a:rPr lang="it-IT" sz="1600" kern="1200"/>
            <a:t> and </a:t>
          </a:r>
          <a:r>
            <a:rPr lang="it-IT" sz="1600" kern="1200" err="1"/>
            <a:t>procedures</a:t>
          </a:r>
          <a:endParaRPr lang="en-US" sz="1600" kern="1200"/>
        </a:p>
      </dsp:txBody>
      <dsp:txXfrm>
        <a:off x="1054390" y="43149"/>
        <a:ext cx="1732063" cy="734814"/>
      </dsp:txXfrm>
    </dsp:sp>
    <dsp:sp modelId="{BEA0DD24-D78B-4F64-B143-DB2F097D6837}">
      <dsp:nvSpPr>
        <dsp:cNvPr id="0" name=""/>
        <dsp:cNvSpPr/>
      </dsp:nvSpPr>
      <dsp:spPr>
        <a:xfrm>
          <a:off x="3088252" y="43149"/>
          <a:ext cx="734814" cy="734814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5EE0785-339F-448E-8A88-50B955B3F862}">
      <dsp:nvSpPr>
        <dsp:cNvPr id="0" name=""/>
        <dsp:cNvSpPr/>
      </dsp:nvSpPr>
      <dsp:spPr>
        <a:xfrm>
          <a:off x="3242564" y="197460"/>
          <a:ext cx="426192" cy="42619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66C39B1-58D4-46C9-B42E-8052E9103ECF}">
      <dsp:nvSpPr>
        <dsp:cNvPr id="0" name=""/>
        <dsp:cNvSpPr/>
      </dsp:nvSpPr>
      <dsp:spPr>
        <a:xfrm>
          <a:off x="3980528" y="43149"/>
          <a:ext cx="1732063" cy="7348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/>
            <a:t>Security </a:t>
          </a:r>
          <a:r>
            <a:rPr lang="it-IT" sz="1600" kern="1200" dirty="0" err="1"/>
            <a:t>awareness</a:t>
          </a:r>
          <a:r>
            <a:rPr lang="it-IT" sz="1600" kern="1200" dirty="0"/>
            <a:t> </a:t>
          </a:r>
          <a:r>
            <a:rPr lang="it-IT" sz="1600" kern="1200" dirty="0" err="1"/>
            <a:t>courses</a:t>
          </a:r>
          <a:endParaRPr lang="en-US" sz="1600" kern="1200" dirty="0"/>
        </a:p>
      </dsp:txBody>
      <dsp:txXfrm>
        <a:off x="3980528" y="43149"/>
        <a:ext cx="1732063" cy="734814"/>
      </dsp:txXfrm>
    </dsp:sp>
    <dsp:sp modelId="{34E41D27-144D-481A-BE62-7F68739E09BB}">
      <dsp:nvSpPr>
        <dsp:cNvPr id="0" name=""/>
        <dsp:cNvSpPr/>
      </dsp:nvSpPr>
      <dsp:spPr>
        <a:xfrm>
          <a:off x="162115" y="1368004"/>
          <a:ext cx="734814" cy="734814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5F8A628-5E84-40BD-874D-4630E9C1F115}">
      <dsp:nvSpPr>
        <dsp:cNvPr id="0" name=""/>
        <dsp:cNvSpPr/>
      </dsp:nvSpPr>
      <dsp:spPr>
        <a:xfrm>
          <a:off x="316426" y="1522315"/>
          <a:ext cx="426192" cy="42619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BDCFE1A-9161-4DA0-870A-ACD7A38A0342}">
      <dsp:nvSpPr>
        <dsp:cNvPr id="0" name=""/>
        <dsp:cNvSpPr/>
      </dsp:nvSpPr>
      <dsp:spPr>
        <a:xfrm>
          <a:off x="1054390" y="1368004"/>
          <a:ext cx="1732063" cy="7348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/>
            <a:t>Business device security</a:t>
          </a:r>
          <a:endParaRPr lang="en-US" sz="1600" kern="1200"/>
        </a:p>
      </dsp:txBody>
      <dsp:txXfrm>
        <a:off x="1054390" y="1368004"/>
        <a:ext cx="1732063" cy="734814"/>
      </dsp:txXfrm>
    </dsp:sp>
    <dsp:sp modelId="{D699FE41-7FDA-4B58-85B0-F4853E381E9E}">
      <dsp:nvSpPr>
        <dsp:cNvPr id="0" name=""/>
        <dsp:cNvSpPr/>
      </dsp:nvSpPr>
      <dsp:spPr>
        <a:xfrm>
          <a:off x="3088252" y="1368004"/>
          <a:ext cx="734814" cy="734814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E477848-67AE-425A-A410-D0C7DBFA3AE5}">
      <dsp:nvSpPr>
        <dsp:cNvPr id="0" name=""/>
        <dsp:cNvSpPr/>
      </dsp:nvSpPr>
      <dsp:spPr>
        <a:xfrm>
          <a:off x="3242564" y="1522315"/>
          <a:ext cx="426192" cy="42619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228B6E-BC2A-4422-815F-BD259F63A1AC}">
      <dsp:nvSpPr>
        <dsp:cNvPr id="0" name=""/>
        <dsp:cNvSpPr/>
      </dsp:nvSpPr>
      <dsp:spPr>
        <a:xfrm>
          <a:off x="3980528" y="1368004"/>
          <a:ext cx="1732063" cy="7348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/>
            <a:t>IAM &amp; PAM </a:t>
          </a:r>
          <a:r>
            <a:rPr lang="it-IT" sz="1600" kern="1200" dirty="0" err="1"/>
            <a:t>solutions</a:t>
          </a:r>
          <a:r>
            <a:rPr lang="it-IT" sz="1600" kern="1200" dirty="0"/>
            <a:t> in place</a:t>
          </a:r>
          <a:endParaRPr lang="en-US" sz="1600" kern="1200" dirty="0"/>
        </a:p>
      </dsp:txBody>
      <dsp:txXfrm>
        <a:off x="3980528" y="1368004"/>
        <a:ext cx="1732063" cy="734814"/>
      </dsp:txXfrm>
    </dsp:sp>
    <dsp:sp modelId="{B00EDEF7-CF6E-4EEB-B4BF-D154D4DC744E}">
      <dsp:nvSpPr>
        <dsp:cNvPr id="0" name=""/>
        <dsp:cNvSpPr/>
      </dsp:nvSpPr>
      <dsp:spPr>
        <a:xfrm>
          <a:off x="162115" y="2692859"/>
          <a:ext cx="734814" cy="734814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CAFD638-85D4-45AA-BADC-E0AEC96F34FE}">
      <dsp:nvSpPr>
        <dsp:cNvPr id="0" name=""/>
        <dsp:cNvSpPr/>
      </dsp:nvSpPr>
      <dsp:spPr>
        <a:xfrm>
          <a:off x="316426" y="2847170"/>
          <a:ext cx="426192" cy="426192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C46A7D-699A-4DCF-A620-4C76BBA92065}">
      <dsp:nvSpPr>
        <dsp:cNvPr id="0" name=""/>
        <dsp:cNvSpPr/>
      </dsp:nvSpPr>
      <dsp:spPr>
        <a:xfrm>
          <a:off x="1054390" y="2692859"/>
          <a:ext cx="1732063" cy="7348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 err="1"/>
            <a:t>Continuous</a:t>
          </a:r>
          <a:r>
            <a:rPr lang="it-IT" sz="1600" kern="1200" dirty="0"/>
            <a:t> monitoring</a:t>
          </a:r>
          <a:endParaRPr lang="en-US" sz="1600" kern="1200" dirty="0"/>
        </a:p>
      </dsp:txBody>
      <dsp:txXfrm>
        <a:off x="1054390" y="2692859"/>
        <a:ext cx="1732063" cy="734814"/>
      </dsp:txXfrm>
    </dsp:sp>
    <dsp:sp modelId="{EC38FA40-6F3C-4212-BDD3-0FD25147100C}">
      <dsp:nvSpPr>
        <dsp:cNvPr id="0" name=""/>
        <dsp:cNvSpPr/>
      </dsp:nvSpPr>
      <dsp:spPr>
        <a:xfrm>
          <a:off x="3088252" y="2692859"/>
          <a:ext cx="734814" cy="734814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191BB11-33E4-44FE-9BB2-0E50BC1CA8A2}">
      <dsp:nvSpPr>
        <dsp:cNvPr id="0" name=""/>
        <dsp:cNvSpPr/>
      </dsp:nvSpPr>
      <dsp:spPr>
        <a:xfrm>
          <a:off x="3242564" y="2847170"/>
          <a:ext cx="426192" cy="426192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FA0E3E-9AEC-44B7-8F95-826AE65FDD3A}">
      <dsp:nvSpPr>
        <dsp:cNvPr id="0" name=""/>
        <dsp:cNvSpPr/>
      </dsp:nvSpPr>
      <dsp:spPr>
        <a:xfrm>
          <a:off x="3980528" y="2692859"/>
          <a:ext cx="1732063" cy="7348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 err="1"/>
            <a:t>Proactive</a:t>
          </a:r>
          <a:r>
            <a:rPr lang="it-IT" sz="1600" kern="1200" dirty="0"/>
            <a:t> defense</a:t>
          </a:r>
          <a:endParaRPr lang="en-US" sz="1600" kern="1200" dirty="0"/>
        </a:p>
      </dsp:txBody>
      <dsp:txXfrm>
        <a:off x="3980528" y="2692859"/>
        <a:ext cx="1732063" cy="73481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01D8D2A-4223-4575-AEBC-B116882B5922}">
      <dsp:nvSpPr>
        <dsp:cNvPr id="0" name=""/>
        <dsp:cNvSpPr/>
      </dsp:nvSpPr>
      <dsp:spPr>
        <a:xfrm>
          <a:off x="1321245" y="342683"/>
          <a:ext cx="707958" cy="70795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E11C296-6EB2-4988-8F46-BA5288519BA3}">
      <dsp:nvSpPr>
        <dsp:cNvPr id="0" name=""/>
        <dsp:cNvSpPr/>
      </dsp:nvSpPr>
      <dsp:spPr>
        <a:xfrm>
          <a:off x="888604" y="1309223"/>
          <a:ext cx="1573242" cy="6489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 err="1">
              <a:latin typeface="Trebuchet MS"/>
              <a:cs typeface="Trebuchet MS"/>
            </a:rPr>
            <a:t>Multiservices</a:t>
          </a:r>
          <a:r>
            <a:rPr lang="it-IT" sz="1600" kern="1200" dirty="0">
              <a:latin typeface="Trebuchet MS"/>
              <a:cs typeface="Trebuchet MS"/>
            </a:rPr>
            <a:t> company (energy, </a:t>
          </a:r>
          <a:r>
            <a:rPr lang="it-IT" sz="1600" kern="1200" dirty="0" err="1">
              <a:latin typeface="Trebuchet MS"/>
              <a:cs typeface="Trebuchet MS"/>
            </a:rPr>
            <a:t>environment</a:t>
          </a:r>
          <a:r>
            <a:rPr lang="it-IT" sz="1600" kern="1200" dirty="0">
              <a:latin typeface="Trebuchet MS"/>
              <a:cs typeface="Trebuchet MS"/>
            </a:rPr>
            <a:t>)</a:t>
          </a:r>
          <a:endParaRPr lang="it-IT" sz="1600" kern="1200" dirty="0"/>
        </a:p>
      </dsp:txBody>
      <dsp:txXfrm>
        <a:off x="888604" y="1309223"/>
        <a:ext cx="1573242" cy="648962"/>
      </dsp:txXfrm>
    </dsp:sp>
    <dsp:sp modelId="{EC11F0EF-601B-4FBA-B508-AF5BDB853872}">
      <dsp:nvSpPr>
        <dsp:cNvPr id="0" name=""/>
        <dsp:cNvSpPr/>
      </dsp:nvSpPr>
      <dsp:spPr>
        <a:xfrm>
          <a:off x="3169805" y="342683"/>
          <a:ext cx="707958" cy="70795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AC12FCC-43BF-4BCD-B002-5B9ED86B76AE}">
      <dsp:nvSpPr>
        <dsp:cNvPr id="0" name=""/>
        <dsp:cNvSpPr/>
      </dsp:nvSpPr>
      <dsp:spPr>
        <a:xfrm>
          <a:off x="2737163" y="1309223"/>
          <a:ext cx="1573242" cy="6489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>
              <a:latin typeface="Trebuchet MS"/>
              <a:cs typeface="Trebuchet MS"/>
            </a:rPr>
            <a:t>2022 revenue: over 650+mln</a:t>
          </a:r>
        </a:p>
      </dsp:txBody>
      <dsp:txXfrm>
        <a:off x="2737163" y="1309223"/>
        <a:ext cx="1573242" cy="648962"/>
      </dsp:txXfrm>
    </dsp:sp>
    <dsp:sp modelId="{040E6A21-8870-443F-A5DD-135722CC4920}">
      <dsp:nvSpPr>
        <dsp:cNvPr id="0" name=""/>
        <dsp:cNvSpPr/>
      </dsp:nvSpPr>
      <dsp:spPr>
        <a:xfrm>
          <a:off x="5018365" y="342683"/>
          <a:ext cx="707958" cy="70795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07C4BE-0651-4951-89E5-D05DCDE4B4C1}">
      <dsp:nvSpPr>
        <dsp:cNvPr id="0" name=""/>
        <dsp:cNvSpPr/>
      </dsp:nvSpPr>
      <dsp:spPr>
        <a:xfrm>
          <a:off x="4585723" y="1309223"/>
          <a:ext cx="1573242" cy="6489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>
              <a:latin typeface="Trebuchet MS"/>
              <a:cs typeface="Trebuchet MS"/>
            </a:rPr>
            <a:t>100+ servers</a:t>
          </a:r>
        </a:p>
      </dsp:txBody>
      <dsp:txXfrm>
        <a:off x="4585723" y="1309223"/>
        <a:ext cx="1573242" cy="648962"/>
      </dsp:txXfrm>
    </dsp:sp>
    <dsp:sp modelId="{2338380F-024F-40BC-9C6E-CB5DAE583C9C}">
      <dsp:nvSpPr>
        <dsp:cNvPr id="0" name=""/>
        <dsp:cNvSpPr/>
      </dsp:nvSpPr>
      <dsp:spPr>
        <a:xfrm>
          <a:off x="2245525" y="2351496"/>
          <a:ext cx="707958" cy="70795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BDED010-A843-4C48-80DA-A4CDDF711396}">
      <dsp:nvSpPr>
        <dsp:cNvPr id="0" name=""/>
        <dsp:cNvSpPr/>
      </dsp:nvSpPr>
      <dsp:spPr>
        <a:xfrm>
          <a:off x="1812884" y="3318036"/>
          <a:ext cx="1573242" cy="6489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>
              <a:latin typeface="Trebuchet MS"/>
              <a:cs typeface="Trebuchet MS"/>
            </a:rPr>
            <a:t>20 System Administrators</a:t>
          </a:r>
        </a:p>
      </dsp:txBody>
      <dsp:txXfrm>
        <a:off x="1812884" y="3318036"/>
        <a:ext cx="1573242" cy="648962"/>
      </dsp:txXfrm>
    </dsp:sp>
    <dsp:sp modelId="{0E55F6F2-FA3A-43C4-872D-08C406A27DA4}">
      <dsp:nvSpPr>
        <dsp:cNvPr id="0" name=""/>
        <dsp:cNvSpPr/>
      </dsp:nvSpPr>
      <dsp:spPr>
        <a:xfrm>
          <a:off x="4094085" y="2351496"/>
          <a:ext cx="707958" cy="707958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996FD7-593B-4919-875F-6F4E0422AAED}">
      <dsp:nvSpPr>
        <dsp:cNvPr id="0" name=""/>
        <dsp:cNvSpPr/>
      </dsp:nvSpPr>
      <dsp:spPr>
        <a:xfrm>
          <a:off x="3661443" y="3318036"/>
          <a:ext cx="1573242" cy="6489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>
              <a:latin typeface="Trebuchet MS"/>
              <a:cs typeface="Trebuchet MS"/>
            </a:rPr>
            <a:t>30 Business Users</a:t>
          </a:r>
        </a:p>
      </dsp:txBody>
      <dsp:txXfrm>
        <a:off x="3661443" y="3318036"/>
        <a:ext cx="1573242" cy="64896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rot="90" type="hexagon" r:blip="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rot="90" type="hexagon" r:blip="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98973F-6280-4C3B-A309-0447A20D465E}" type="datetimeFigureOut">
              <a:rPr lang="it-IT" smtClean="0"/>
              <a:t>11/04/2024</a:t>
            </a:fld>
            <a:endParaRPr lang="it-I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A02C90-6BAB-4CCC-B116-6D10D5B948D6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479545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Mia presentazione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/>
              <a:t>Nome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/>
              <a:t>Posizione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/>
              <a:t>Sono in azienda sin dalla fondazione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it-IT" dirty="0"/>
              <a:t>Mio background tecnico nell’ambito database (SQL Server) e </a:t>
            </a:r>
            <a:r>
              <a:rPr lang="it-IT" dirty="0" err="1"/>
              <a:t>sistmistico</a:t>
            </a:r>
            <a:r>
              <a:rPr lang="it-IT" dirty="0"/>
              <a:t> (Microsoft)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it-IT" dirty="0"/>
              <a:t>Inoltre ho gestito numerosi progetti di implementazione tecnologie DB e sistemi, on-</a:t>
            </a:r>
            <a:r>
              <a:rPr lang="it-IT" dirty="0" err="1"/>
              <a:t>premises</a:t>
            </a:r>
            <a:r>
              <a:rPr lang="it-IT" dirty="0"/>
              <a:t>, cloud e ibride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D9E350-3FDB-4616-8585-2FE85D402A18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449647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Questi</a:t>
            </a:r>
            <a:r>
              <a:rPr lang="en-US" dirty="0"/>
              <a:t> </a:t>
            </a:r>
            <a:r>
              <a:rPr lang="en-US" dirty="0" err="1"/>
              <a:t>siamo</a:t>
            </a:r>
            <a:r>
              <a:rPr lang="en-US" dirty="0"/>
              <a:t> </a:t>
            </a:r>
            <a:r>
              <a:rPr lang="en-US" dirty="0" err="1"/>
              <a:t>noi</a:t>
            </a:r>
            <a:r>
              <a:rPr lang="en-US" dirty="0"/>
              <a:t>, </a:t>
            </a:r>
            <a:r>
              <a:rPr lang="en-US" dirty="0" err="1"/>
              <a:t>questa</a:t>
            </a:r>
            <a:r>
              <a:rPr lang="en-US" dirty="0"/>
              <a:t> è Athesys</a:t>
            </a:r>
          </a:p>
          <a:p>
            <a:r>
              <a:rPr lang="en-US" dirty="0" err="1"/>
              <a:t>Sarò</a:t>
            </a:r>
            <a:r>
              <a:rPr lang="en-US" dirty="0"/>
              <a:t> </a:t>
            </a:r>
            <a:r>
              <a:rPr lang="en-US" dirty="0" err="1"/>
              <a:t>più</a:t>
            </a:r>
            <a:r>
              <a:rPr lang="en-US" dirty="0"/>
              <a:t> </a:t>
            </a:r>
            <a:r>
              <a:rPr lang="en-US" dirty="0" err="1"/>
              <a:t>tardi</a:t>
            </a:r>
            <a:r>
              <a:rPr lang="en-US" dirty="0"/>
              <a:t> a </a:t>
            </a:r>
            <a:r>
              <a:rPr lang="en-US" dirty="0" err="1"/>
              <a:t>vostra</a:t>
            </a:r>
            <a:r>
              <a:rPr lang="en-US" dirty="0"/>
              <a:t> </a:t>
            </a:r>
            <a:r>
              <a:rPr lang="en-US" dirty="0" err="1"/>
              <a:t>disposizione</a:t>
            </a:r>
            <a:r>
              <a:rPr lang="en-US" dirty="0"/>
              <a:t> per </a:t>
            </a:r>
            <a:r>
              <a:rPr lang="en-US" dirty="0" err="1"/>
              <a:t>eventuali</a:t>
            </a:r>
            <a:r>
              <a:rPr lang="en-US" dirty="0"/>
              <a:t> </a:t>
            </a:r>
            <a:r>
              <a:rPr lang="en-US" dirty="0" err="1"/>
              <a:t>richieste</a:t>
            </a:r>
            <a:r>
              <a:rPr lang="en-US" dirty="0"/>
              <a:t> e </a:t>
            </a:r>
            <a:r>
              <a:rPr lang="en-US" dirty="0" err="1"/>
              <a:t>considerazioni</a:t>
            </a:r>
            <a:endParaRPr lang="en-US" dirty="0"/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Vi </a:t>
            </a:r>
            <a:r>
              <a:rPr lang="en-US" dirty="0" err="1"/>
              <a:t>lascio</a:t>
            </a:r>
            <a:r>
              <a:rPr lang="en-US" dirty="0"/>
              <a:t> a Valentina</a:t>
            </a:r>
          </a:p>
          <a:p>
            <a:r>
              <a:rPr lang="en-US" dirty="0" err="1"/>
              <a:t>Vedremo</a:t>
            </a:r>
            <a:r>
              <a:rPr lang="en-US" dirty="0"/>
              <a:t> </a:t>
            </a:r>
            <a:r>
              <a:rPr lang="en-US" dirty="0" err="1"/>
              <a:t>assieme</a:t>
            </a:r>
            <a:r>
              <a:rPr lang="en-US" dirty="0"/>
              <a:t> a lei un </a:t>
            </a:r>
            <a:r>
              <a:rPr lang="en-US" dirty="0" err="1"/>
              <a:t>caso</a:t>
            </a:r>
            <a:r>
              <a:rPr lang="en-US" dirty="0"/>
              <a:t> </a:t>
            </a:r>
            <a:r>
              <a:rPr lang="en-US" dirty="0" err="1"/>
              <a:t>pratico</a:t>
            </a:r>
            <a:r>
              <a:rPr lang="en-US" dirty="0"/>
              <a:t> di come Athesys ha </a:t>
            </a:r>
            <a:r>
              <a:rPr lang="en-US" dirty="0" err="1"/>
              <a:t>implementato</a:t>
            </a:r>
            <a:r>
              <a:rPr lang="en-US" dirty="0"/>
              <a:t> </a:t>
            </a:r>
            <a:r>
              <a:rPr lang="en-US" b="1" dirty="0"/>
              <a:t>con </a:t>
            </a:r>
            <a:r>
              <a:rPr lang="en-US" b="1" dirty="0" err="1"/>
              <a:t>successo</a:t>
            </a:r>
            <a:r>
              <a:rPr lang="en-US" b="1" dirty="0"/>
              <a:t> </a:t>
            </a:r>
            <a:r>
              <a:rPr lang="en-US" dirty="0"/>
              <a:t>la </a:t>
            </a:r>
            <a:r>
              <a:rPr lang="en-US" dirty="0" err="1"/>
              <a:t>soluzione</a:t>
            </a:r>
            <a:r>
              <a:rPr lang="en-US" dirty="0"/>
              <a:t> </a:t>
            </a:r>
            <a:r>
              <a:rPr lang="en-US" dirty="0" err="1"/>
              <a:t>Monokee</a:t>
            </a:r>
            <a:r>
              <a:rPr lang="en-US" dirty="0"/>
              <a:t> </a:t>
            </a:r>
            <a:r>
              <a:rPr lang="en-US" dirty="0" err="1"/>
              <a:t>presso</a:t>
            </a:r>
            <a:r>
              <a:rPr lang="en-US" dirty="0"/>
              <a:t> un nostro </a:t>
            </a:r>
            <a:r>
              <a:rPr lang="en-US" dirty="0" err="1"/>
              <a:t>cliente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 err="1"/>
              <a:t>Grazie</a:t>
            </a:r>
            <a:r>
              <a:rPr lang="en-US" dirty="0"/>
              <a:t> </a:t>
            </a:r>
            <a:r>
              <a:rPr lang="en-US" dirty="0" err="1"/>
              <a:t>mille</a:t>
            </a:r>
            <a:r>
              <a:rPr lang="en-US" dirty="0"/>
              <a:t> per </a:t>
            </a:r>
            <a:r>
              <a:rPr lang="en-US" dirty="0" err="1"/>
              <a:t>l’attenzione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A02C90-6BAB-4CCC-B116-6D10D5B948D6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515475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it-IT" sz="1200" spc="50" dirty="0">
                <a:solidFill>
                  <a:srgbClr val="231F20"/>
                </a:solidFill>
                <a:latin typeface="Trebuchet MS"/>
                <a:cs typeface="Trebuchet MS"/>
              </a:rPr>
              <a:t>Athesys </a:t>
            </a:r>
            <a:r>
              <a:rPr lang="it-IT" sz="1200" dirty="0">
                <a:solidFill>
                  <a:srgbClr val="231F20"/>
                </a:solidFill>
                <a:latin typeface="Trebuchet MS"/>
                <a:cs typeface="Trebuchet MS"/>
              </a:rPr>
              <a:t>nasce</a:t>
            </a:r>
            <a:r>
              <a:rPr lang="it-IT" sz="1200" spc="55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lang="it-IT" sz="1200" dirty="0">
                <a:solidFill>
                  <a:srgbClr val="231F20"/>
                </a:solidFill>
                <a:latin typeface="Trebuchet MS"/>
                <a:cs typeface="Trebuchet MS"/>
              </a:rPr>
              <a:t>nel</a:t>
            </a:r>
            <a:r>
              <a:rPr lang="it-IT" sz="1200" spc="55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lang="it-IT" sz="1200" spc="60" dirty="0">
                <a:solidFill>
                  <a:srgbClr val="231F20"/>
                </a:solidFill>
                <a:latin typeface="Trebuchet MS"/>
                <a:cs typeface="Trebuchet MS"/>
              </a:rPr>
              <a:t>2010</a:t>
            </a:r>
            <a:r>
              <a:rPr lang="it-IT" sz="1200" spc="50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lang="it-IT" sz="1200" dirty="0">
                <a:solidFill>
                  <a:srgbClr val="231F20"/>
                </a:solidFill>
                <a:latin typeface="Trebuchet MS"/>
                <a:cs typeface="Trebuchet MS"/>
              </a:rPr>
              <a:t>dalla</a:t>
            </a:r>
            <a:r>
              <a:rPr lang="it-IT" sz="1200" spc="55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lang="it-IT" sz="1200" dirty="0">
                <a:solidFill>
                  <a:srgbClr val="231F20"/>
                </a:solidFill>
                <a:latin typeface="Trebuchet MS"/>
                <a:cs typeface="Trebuchet MS"/>
              </a:rPr>
              <a:t>sinergia</a:t>
            </a:r>
            <a:r>
              <a:rPr lang="it-IT" sz="1200" spc="55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lang="it-IT" sz="1200" dirty="0">
                <a:solidFill>
                  <a:srgbClr val="231F20"/>
                </a:solidFill>
                <a:latin typeface="Trebuchet MS"/>
                <a:cs typeface="Trebuchet MS"/>
              </a:rPr>
              <a:t>di </a:t>
            </a:r>
            <a:r>
              <a:rPr lang="it-IT" sz="1200" spc="-10" dirty="0" err="1">
                <a:solidFill>
                  <a:srgbClr val="231F20"/>
                </a:solidFill>
                <a:latin typeface="Trebuchet MS"/>
                <a:cs typeface="Trebuchet MS"/>
              </a:rPr>
              <a:t>aﬀermati</a:t>
            </a:r>
            <a:r>
              <a:rPr lang="it-IT" sz="1200" spc="-10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lang="it-IT" sz="1200" dirty="0">
                <a:solidFill>
                  <a:srgbClr val="231F20"/>
                </a:solidFill>
                <a:latin typeface="Trebuchet MS"/>
                <a:cs typeface="Trebuchet MS"/>
              </a:rPr>
              <a:t>professionisti</a:t>
            </a:r>
            <a:r>
              <a:rPr lang="it-IT" sz="1200" spc="65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lang="it-IT" sz="1200" dirty="0">
                <a:solidFill>
                  <a:srgbClr val="231F20"/>
                </a:solidFill>
                <a:latin typeface="Trebuchet MS"/>
                <a:cs typeface="Trebuchet MS"/>
              </a:rPr>
              <a:t>del</a:t>
            </a:r>
            <a:r>
              <a:rPr lang="it-IT" sz="1200" spc="70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lang="it-IT" sz="1200" dirty="0">
                <a:solidFill>
                  <a:srgbClr val="231F20"/>
                </a:solidFill>
                <a:latin typeface="Trebuchet MS"/>
                <a:cs typeface="Trebuchet MS"/>
              </a:rPr>
              <a:t>settore</a:t>
            </a:r>
            <a:r>
              <a:rPr lang="it-IT" sz="1200" spc="70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lang="it-IT" sz="1200" spc="-75" dirty="0">
                <a:solidFill>
                  <a:srgbClr val="231F20"/>
                </a:solidFill>
                <a:latin typeface="Trebuchet MS"/>
                <a:cs typeface="Trebuchet MS"/>
              </a:rPr>
              <a:t>IT, che arrivano da esperienze in contesti aziendali multinazionali e su grandi clienti privati e della pubblica amministrazione.</a:t>
            </a: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lang="it-IT" sz="1200" dirty="0">
              <a:latin typeface="Trebuchet MS"/>
              <a:cs typeface="Trebuchet MS"/>
            </a:endParaRPr>
          </a:p>
          <a:p>
            <a:pPr marL="12700" marR="109855">
              <a:lnSpc>
                <a:spcPct val="100000"/>
              </a:lnSpc>
              <a:spcBef>
                <a:spcPts val="5"/>
              </a:spcBef>
            </a:pPr>
            <a:r>
              <a:rPr lang="it-IT" sz="1200" b="1" dirty="0">
                <a:solidFill>
                  <a:srgbClr val="231F20"/>
                </a:solidFill>
                <a:latin typeface="Trebuchet MS"/>
                <a:cs typeface="Trebuchet MS"/>
              </a:rPr>
              <a:t>Puntiamo molto su</a:t>
            </a:r>
            <a:r>
              <a:rPr lang="it-IT" sz="1200" b="1" spc="35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lang="it-IT" sz="1200" b="1" dirty="0">
                <a:solidFill>
                  <a:srgbClr val="231F20"/>
                </a:solidFill>
                <a:latin typeface="Trebuchet MS"/>
                <a:cs typeface="Trebuchet MS"/>
              </a:rPr>
              <a:t>ricerca</a:t>
            </a:r>
            <a:r>
              <a:rPr lang="it-IT" sz="1200" b="1" spc="30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lang="it-IT" sz="1200" b="1" dirty="0">
                <a:solidFill>
                  <a:srgbClr val="231F20"/>
                </a:solidFill>
                <a:latin typeface="Trebuchet MS"/>
                <a:cs typeface="Trebuchet MS"/>
              </a:rPr>
              <a:t>e</a:t>
            </a:r>
            <a:r>
              <a:rPr lang="it-IT" sz="1200" b="1" spc="35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lang="it-IT" sz="1200" b="1" dirty="0">
                <a:solidFill>
                  <a:srgbClr val="231F20"/>
                </a:solidFill>
                <a:latin typeface="Trebuchet MS"/>
                <a:cs typeface="Trebuchet MS"/>
              </a:rPr>
              <a:t>innovazione </a:t>
            </a:r>
            <a:r>
              <a:rPr lang="it-IT" sz="1200" b="0" dirty="0">
                <a:solidFill>
                  <a:srgbClr val="231F20"/>
                </a:solidFill>
                <a:latin typeface="Trebuchet MS"/>
                <a:cs typeface="Trebuchet MS"/>
              </a:rPr>
              <a:t>e questo </a:t>
            </a:r>
            <a:r>
              <a:rPr lang="it-IT" sz="1200" spc="-10" dirty="0">
                <a:solidFill>
                  <a:srgbClr val="231F20"/>
                </a:solidFill>
                <a:latin typeface="Trebuchet MS"/>
                <a:cs typeface="Trebuchet MS"/>
              </a:rPr>
              <a:t>ci</a:t>
            </a:r>
            <a:r>
              <a:rPr lang="it-IT" sz="1200" spc="195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lang="it-IT" sz="1200" spc="70" dirty="0">
                <a:solidFill>
                  <a:srgbClr val="231F20"/>
                </a:solidFill>
                <a:latin typeface="Trebuchet MS"/>
                <a:cs typeface="Trebuchet MS"/>
              </a:rPr>
              <a:t>ha</a:t>
            </a:r>
            <a:r>
              <a:rPr lang="it-IT" sz="1200" spc="195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lang="it-IT" sz="1200" dirty="0">
                <a:solidFill>
                  <a:srgbClr val="231F20"/>
                </a:solidFill>
                <a:latin typeface="Trebuchet MS"/>
                <a:cs typeface="Trebuchet MS"/>
              </a:rPr>
              <a:t>portato</a:t>
            </a:r>
            <a:r>
              <a:rPr lang="it-IT" sz="1200" spc="195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lang="it-IT" sz="1200" dirty="0">
                <a:solidFill>
                  <a:srgbClr val="231F20"/>
                </a:solidFill>
                <a:latin typeface="Trebuchet MS"/>
                <a:cs typeface="Trebuchet MS"/>
              </a:rPr>
              <a:t>a</a:t>
            </a:r>
            <a:r>
              <a:rPr lang="it-IT" sz="1200" spc="195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lang="it-IT" sz="1200" dirty="0">
                <a:solidFill>
                  <a:srgbClr val="231F20"/>
                </a:solidFill>
                <a:latin typeface="Tahoma"/>
                <a:cs typeface="Tahoma"/>
              </a:rPr>
              <a:t>emergere</a:t>
            </a:r>
            <a:r>
              <a:rPr lang="it-IT" sz="1200" spc="175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lang="it-IT" sz="1200" spc="50" dirty="0">
                <a:solidFill>
                  <a:srgbClr val="231F20"/>
                </a:solidFill>
                <a:latin typeface="Tahoma"/>
                <a:cs typeface="Tahoma"/>
              </a:rPr>
              <a:t>come </a:t>
            </a:r>
            <a:r>
              <a:rPr lang="it-IT" sz="1200" spc="60" dirty="0">
                <a:solidFill>
                  <a:srgbClr val="231F20"/>
                </a:solidFill>
                <a:latin typeface="Tahoma"/>
                <a:cs typeface="Tahoma"/>
              </a:rPr>
              <a:t>partner </a:t>
            </a:r>
            <a:r>
              <a:rPr lang="it-IT" sz="1200" spc="55" dirty="0">
                <a:solidFill>
                  <a:srgbClr val="231F20"/>
                </a:solidFill>
                <a:latin typeface="Tahoma"/>
                <a:cs typeface="Tahoma"/>
              </a:rPr>
              <a:t>di</a:t>
            </a:r>
            <a:r>
              <a:rPr lang="it-IT" sz="1200" spc="60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lang="it-IT" sz="1200" spc="20" dirty="0">
                <a:solidFill>
                  <a:srgbClr val="231F20"/>
                </a:solidFill>
                <a:latin typeface="Tahoma"/>
                <a:cs typeface="Tahoma"/>
              </a:rPr>
              <a:t>compliance,</a:t>
            </a:r>
            <a:r>
              <a:rPr lang="it-IT" sz="1200" spc="60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lang="it-IT" sz="1200" spc="20" dirty="0">
                <a:solidFill>
                  <a:srgbClr val="231F20"/>
                </a:solidFill>
                <a:latin typeface="Tahoma"/>
                <a:cs typeface="Tahoma"/>
              </a:rPr>
              <a:t>sicurezza</a:t>
            </a:r>
            <a:r>
              <a:rPr lang="it-IT" sz="1200" spc="60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lang="it-IT" sz="1200" spc="20" dirty="0">
                <a:solidFill>
                  <a:srgbClr val="231F20"/>
                </a:solidFill>
                <a:latin typeface="Tahoma"/>
                <a:cs typeface="Tahoma"/>
              </a:rPr>
              <a:t>e</a:t>
            </a:r>
            <a:r>
              <a:rPr lang="it-IT" sz="1200" spc="65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lang="it-IT" sz="1200" spc="20" dirty="0">
                <a:solidFill>
                  <a:srgbClr val="231F20"/>
                </a:solidFill>
                <a:latin typeface="Trebuchet MS"/>
                <a:cs typeface="Trebuchet MS"/>
              </a:rPr>
              <a:t>innovazione, tanto da portarci a:</a:t>
            </a:r>
          </a:p>
          <a:p>
            <a:pPr marL="12700" marR="109855">
              <a:lnSpc>
                <a:spcPct val="100000"/>
              </a:lnSpc>
              <a:spcBef>
                <a:spcPts val="5"/>
              </a:spcBef>
            </a:pPr>
            <a:endParaRPr lang="it-IT" sz="1200" spc="-10" dirty="0">
              <a:solidFill>
                <a:srgbClr val="231F20"/>
              </a:solidFill>
              <a:latin typeface="Trebuchet MS"/>
              <a:cs typeface="Trebuchet MS"/>
            </a:endParaRPr>
          </a:p>
          <a:p>
            <a:pPr marL="12700" marR="109855">
              <a:lnSpc>
                <a:spcPct val="100000"/>
              </a:lnSpc>
              <a:spcBef>
                <a:spcPts val="5"/>
              </a:spcBef>
            </a:pPr>
            <a:r>
              <a:rPr lang="it-IT" sz="1200" spc="-10" dirty="0">
                <a:solidFill>
                  <a:srgbClr val="231F20"/>
                </a:solidFill>
                <a:latin typeface="Trebuchet MS"/>
                <a:cs typeface="Trebuchet MS"/>
              </a:rPr>
              <a:t>OGGI</a:t>
            </a:r>
          </a:p>
          <a:p>
            <a:pPr marL="184150" marR="109855" indent="-171450">
              <a:lnSpc>
                <a:spcPct val="100000"/>
              </a:lnSpc>
              <a:spcBef>
                <a:spcPts val="5"/>
              </a:spcBef>
              <a:buFont typeface="Arial" panose="020B0604020202020204" pitchFamily="34" charset="0"/>
              <a:buChar char="•"/>
            </a:pPr>
            <a:r>
              <a:rPr lang="it-IT" sz="1200" spc="-10" dirty="0">
                <a:solidFill>
                  <a:srgbClr val="231F20"/>
                </a:solidFill>
                <a:latin typeface="Trebuchet MS"/>
                <a:cs typeface="Trebuchet MS"/>
              </a:rPr>
              <a:t>30 dipendenti</a:t>
            </a:r>
          </a:p>
          <a:p>
            <a:pPr marL="184150" marR="109855" indent="-171450">
              <a:lnSpc>
                <a:spcPct val="100000"/>
              </a:lnSpc>
              <a:spcBef>
                <a:spcPts val="5"/>
              </a:spcBef>
              <a:buFont typeface="Arial" panose="020B0604020202020204" pitchFamily="34" charset="0"/>
              <a:buChar char="•"/>
            </a:pPr>
            <a:r>
              <a:rPr lang="it-IT" sz="1200" spc="-10" dirty="0">
                <a:solidFill>
                  <a:srgbClr val="231F20"/>
                </a:solidFill>
                <a:latin typeface="Trebuchet MS"/>
                <a:cs typeface="Trebuchet MS"/>
              </a:rPr>
              <a:t>10 clienti attivi</a:t>
            </a:r>
          </a:p>
          <a:p>
            <a:pPr marL="184150" marR="109855" indent="-171450">
              <a:lnSpc>
                <a:spcPct val="100000"/>
              </a:lnSpc>
              <a:spcBef>
                <a:spcPts val="5"/>
              </a:spcBef>
              <a:buFont typeface="Arial" panose="020B0604020202020204" pitchFamily="34" charset="0"/>
              <a:buChar char="•"/>
            </a:pPr>
            <a:r>
              <a:rPr lang="it-IT" sz="1200" spc="-10" dirty="0">
                <a:solidFill>
                  <a:srgbClr val="231F20"/>
                </a:solidFill>
                <a:latin typeface="Trebuchet MS"/>
                <a:cs typeface="Trebuchet MS"/>
              </a:rPr>
              <a:t>Fatturato previsionale 2023 a 5mln, con un aumento di oltre il 40% rispetto al 2022</a:t>
            </a:r>
            <a:endParaRPr lang="it-IT" sz="1200" dirty="0">
              <a:latin typeface="Trebuchet MS"/>
              <a:cs typeface="Trebuchet MS"/>
            </a:endParaRPr>
          </a:p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D9E350-3FDB-4616-8585-2FE85D402A18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665028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it-IT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La nostra filosofia mette al centro le persone, come uno dei valori per noi più importanti.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it-IT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Senza le persone che fanno parte di Athesys e il loro valore, non saremmo ciò che siamo.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it-IT" sz="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(Riconosciamo il valore di ognuno nel nostro percorso personale e in quello della nostra azienda.)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it-IT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Questo è ciò che ci unisce.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it-IT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it-IT" b="1" dirty="0">
                <a:highlight>
                  <a:srgbClr val="FFFF00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Portiamo avanti questa filosofia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it-IT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it-IT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Aiutiamo le persona ad imparare a </a:t>
            </a:r>
            <a:r>
              <a:rPr lang="it-IT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valutare AUTONOMAMENTE le situazioni</a:t>
            </a:r>
            <a:r>
              <a:rPr lang="it-IT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a </a:t>
            </a:r>
            <a:r>
              <a:rPr lang="it-IT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prendere decisioni e assumendosene le responsabilità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it-IT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it-IT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Spazio alle idee, alle proposte, all’intraprendenza personale</a:t>
            </a:r>
            <a:r>
              <a:rPr lang="it-IT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[QUESTO EMERGE SOPRATTUTTO QUANDO CI SONO </a:t>
            </a:r>
            <a:r>
              <a:rPr lang="it-IT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SITUAZIONI CHE RICHIEDONO DI ESSERE ANALIZZATE DA UN PUNTO DI VISTA NON CONVENZIONALE</a:t>
            </a:r>
            <a:r>
              <a:rPr lang="it-IT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]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it-IT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it-IT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Facciamo OVVIAMENTE </a:t>
            </a:r>
            <a:r>
              <a:rPr lang="it-IT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tesoro delle esperienze passate</a:t>
            </a:r>
            <a:r>
              <a:rPr lang="it-IT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ma </a:t>
            </a:r>
            <a:r>
              <a:rPr lang="it-IT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continuiamo a cercare nuovi stimoli, fare ricerca </a:t>
            </a:r>
            <a:r>
              <a:rPr lang="it-IT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 ci manteniamo </a:t>
            </a:r>
            <a:r>
              <a:rPr lang="it-IT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aggiornati sulle nuove tecnologie e soluzioni.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it-IT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it-IT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it-IT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it-IT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D9E350-3FDB-4616-8585-2FE85D402A18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512819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b="1" dirty="0"/>
              <a:t>Il nostro cuore è quello di System Integrator, </a:t>
            </a:r>
            <a:r>
              <a:rPr lang="it-IT" dirty="0"/>
              <a:t>con specializzazioni particolari </a:t>
            </a:r>
            <a:r>
              <a:rPr lang="it-IT" b="1" dirty="0"/>
              <a:t>su tre ambiti</a:t>
            </a:r>
            <a:r>
              <a:rPr lang="it-IT" dirty="0"/>
              <a:t>, che riguardano: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/>
              <a:t>Database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it-IT" dirty="0"/>
              <a:t>Implementazione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it-IT" dirty="0"/>
              <a:t>Soluzioni alta affidabilità e alta disponibilità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it-IT" dirty="0"/>
              <a:t>Anche geograficamente distribuite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it-IT" dirty="0"/>
              <a:t>Disaster recovery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it-IT" dirty="0"/>
              <a:t>Gestione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it-IT" dirty="0"/>
              <a:t>Ottimizzazione di installazioni esistenti, di query, procedure e funzioni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it-IT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it-IT" dirty="0"/>
              <a:t>IAM e PAM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it-IT" dirty="0"/>
              <a:t>Implementazione e gestione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it-IT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it-IT" dirty="0"/>
              <a:t>Cloud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it-IT" dirty="0"/>
              <a:t>Progettazione nuove infrastruttura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it-IT" dirty="0"/>
              <a:t>Migrazioni da ambienti on-</a:t>
            </a:r>
            <a:r>
              <a:rPr lang="it-IT" dirty="0" err="1"/>
              <a:t>premises</a:t>
            </a:r>
            <a:r>
              <a:rPr lang="it-IT" dirty="0"/>
              <a:t> a cloud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it-IT" dirty="0"/>
              <a:t>Implementazione soluzioni ibride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it-IT" dirty="0"/>
              <a:t>Gestione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D9E350-3FDB-4616-8585-2FE85D402A18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045792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/>
              <a:t>Ci avvaliamo delle tecnologie leader di settore, ma abbiamo competenze anche su tecnologie diverse rispetto a quelle riportate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it-IT" dirty="0"/>
              <a:t>Microsoft: SQL Server, sistemi e tecnologie Windows Server, Azure e servizi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it-IT" dirty="0"/>
              <a:t>PAM: abbiamo esperienze anche su diverse soluzioni, ma abbiamo scelto di specializzarci in modo forte sulle </a:t>
            </a:r>
            <a:r>
              <a:rPr lang="it-IT"/>
              <a:t>soluzioni Delinea</a:t>
            </a:r>
            <a:endParaRPr lang="it-IT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it-IT" b="1" dirty="0"/>
              <a:t>DELINEA: PARTNER DELL’ANNO 2023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it-IT" dirty="0"/>
              <a:t>IAM (</a:t>
            </a:r>
            <a:r>
              <a:rPr lang="it-IT" dirty="0" err="1"/>
              <a:t>Monokee</a:t>
            </a:r>
            <a:r>
              <a:rPr lang="it-IT" dirty="0"/>
              <a:t>, </a:t>
            </a:r>
            <a:r>
              <a:rPr lang="it-IT" dirty="0" err="1"/>
              <a:t>Forgerock</a:t>
            </a:r>
            <a:r>
              <a:rPr lang="it-IT" dirty="0"/>
              <a:t>, CA Identity Manager, </a:t>
            </a:r>
            <a:r>
              <a:rPr lang="it-IT" dirty="0" err="1"/>
              <a:t>Keycloak</a:t>
            </a:r>
            <a:r>
              <a:rPr lang="it-IT" dirty="0"/>
              <a:t>)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it-IT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it-IT" dirty="0"/>
              <a:t>Siamo parte attiva della rete di imprese </a:t>
            </a:r>
            <a:r>
              <a:rPr lang="it-IT" dirty="0" err="1"/>
              <a:t>Argogrà</a:t>
            </a:r>
            <a:r>
              <a:rPr lang="it-IT" dirty="0"/>
              <a:t>, una rete che coinvolge oltre 700 persone su 24 aziende aderenti e con la quale stiamo portando avanti diversi progetti.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it-IT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/>
              <a:t>Personale con seniority elevata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/>
              <a:t>Chi desidera lavorare su una tecnologia predisponiamo percorsi di certificazione e affiancamento ai nostri senior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it-IT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it-IT" dirty="0"/>
              <a:t>ISO 9001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it-IT" dirty="0"/>
              <a:t>Sin da subito abbiamo voluto adottare un sistema di gestione della qualità, tant’è che nel 2012 ci siamo certificati ISO 9001 e tutt’ora lo siamo.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it-IT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it-IT" dirty="0"/>
              <a:t>ISO 27001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it-IT" b="1" dirty="0"/>
              <a:t>Considerando i progetti che stiamo affrontando e la tipologia di dati che trattiamo</a:t>
            </a:r>
            <a:r>
              <a:rPr lang="it-IT" dirty="0"/>
              <a:t>, vogliamo adottare un </a:t>
            </a:r>
            <a:r>
              <a:rPr lang="it-IT" b="1" dirty="0"/>
              <a:t>sistema di gestione della sicurezza delle informazioni</a:t>
            </a:r>
            <a:r>
              <a:rPr lang="it-IT" dirty="0"/>
              <a:t>, che ci supporti nella protezione dei nostri dati dalle minacce che oggigiorno sono sempre più forti.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it-IT" dirty="0"/>
              <a:t>Abbiamo quindi intrapreso il percorso di certificazione ISO 27001</a:t>
            </a:r>
          </a:p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D9E350-3FDB-4616-8585-2FE85D402A18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341350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Entro il 2024 vogliamo ottenere la certificazione, andando a mettere nero su bianco quelle che ad oggi sono prassi consolidate.</a:t>
            </a:r>
          </a:p>
          <a:p>
            <a:r>
              <a:rPr lang="it-IT" dirty="0"/>
              <a:t>Ci impegniamo ad adottare:</a:t>
            </a:r>
          </a:p>
          <a:p>
            <a:endParaRPr lang="it-IT" dirty="0"/>
          </a:p>
          <a:p>
            <a:endParaRPr lang="it-IT" dirty="0"/>
          </a:p>
          <a:p>
            <a:r>
              <a:rPr lang="it-IT" dirty="0"/>
              <a:t>Questo come giusto complemento della nostra mission.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D9E350-3FDB-4616-8585-2FE85D402A18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28269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it-IT" dirty="0"/>
              <a:t>Vi parlo ora di un nostro case study particolare, che riguarda l’implementazione di una soluzione PAM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it-IT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it-IT" dirty="0"/>
              <a:t>[CONTESTO azienda cliente]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it-IT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/>
              <a:t>Studio infrastruttura cliente e dei processi interni di gestione dei sistemi e degli applicativi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/>
              <a:t>Questo ci ha permesso di progettare il sistema PAM e di inserirlo nel contesto aziendale affinché sia uno strumento di supporto e non un impedimento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/>
              <a:t>Proposte di disegno architetturale che potevano inserirsi correttamente nel contesto aziendale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/>
              <a:t>Scelto il disegno più adatto, si è passati alle fasi di </a:t>
            </a:r>
            <a:r>
              <a:rPr lang="it-IT" b="1" dirty="0"/>
              <a:t>Implementazione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b="1" dirty="0"/>
              <a:t>Collaudo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b="1" dirty="0"/>
              <a:t>Training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b="1" dirty="0"/>
              <a:t>Supporto post messa in produzione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it-IT" b="1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it-IT" b="1" dirty="0"/>
              <a:t>Valutati diversi sistemi PAM, quello che si è rivelato più adatto al contesto è stato Delinea.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b="1" dirty="0"/>
              <a:t>Soluzione in HA e bilanciamento di carico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b="1" dirty="0"/>
              <a:t>Resiliente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b="1" dirty="0"/>
              <a:t>Piano di DR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D9E350-3FDB-4616-8585-2FE85D402A18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370616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2700" marR="259715">
              <a:lnSpc>
                <a:spcPct val="100000"/>
              </a:lnSpc>
              <a:spcBef>
                <a:spcPts val="5"/>
              </a:spcBef>
            </a:pPr>
            <a:r>
              <a:rPr lang="it-IT" sz="1200" spc="55" dirty="0">
                <a:solidFill>
                  <a:srgbClr val="231F20"/>
                </a:solidFill>
                <a:latin typeface="Trebuchet MS"/>
                <a:cs typeface="Trebuchet MS"/>
              </a:rPr>
              <a:t>Abbiamo competenze su diverse tecnologie </a:t>
            </a:r>
            <a:r>
              <a:rPr lang="it-IT" sz="1200" spc="-20" dirty="0">
                <a:solidFill>
                  <a:srgbClr val="231F20"/>
                </a:solidFill>
                <a:latin typeface="Tahoma"/>
                <a:cs typeface="Tahoma"/>
              </a:rPr>
              <a:t>IAM, </a:t>
            </a:r>
            <a:r>
              <a:rPr lang="it-IT" sz="1200" spc="20" dirty="0">
                <a:solidFill>
                  <a:srgbClr val="231F20"/>
                </a:solidFill>
                <a:latin typeface="Tahoma"/>
                <a:cs typeface="Tahoma"/>
              </a:rPr>
              <a:t>tutte</a:t>
            </a:r>
            <a:r>
              <a:rPr lang="it-IT" sz="1200" spc="65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lang="it-IT" sz="1200" spc="20" dirty="0">
                <a:solidFill>
                  <a:srgbClr val="231F20"/>
                </a:solidFill>
                <a:latin typeface="Tahoma"/>
                <a:cs typeface="Tahoma"/>
              </a:rPr>
              <a:t>progettate</a:t>
            </a:r>
            <a:r>
              <a:rPr lang="it-IT" sz="1200" spc="70" dirty="0">
                <a:solidFill>
                  <a:srgbClr val="231F20"/>
                </a:solidFill>
                <a:latin typeface="Tahoma"/>
                <a:cs typeface="Tahoma"/>
              </a:rPr>
              <a:t> per</a:t>
            </a:r>
            <a:r>
              <a:rPr lang="it-IT" sz="1200" spc="65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lang="it-IT" sz="1200" spc="20" dirty="0">
                <a:solidFill>
                  <a:srgbClr val="231F20"/>
                </a:solidFill>
                <a:latin typeface="Tahoma"/>
                <a:cs typeface="Tahoma"/>
              </a:rPr>
              <a:t>garantire</a:t>
            </a:r>
            <a:r>
              <a:rPr lang="it-IT" sz="1200" spc="70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lang="it-IT" sz="1200" spc="20" dirty="0">
                <a:solidFill>
                  <a:srgbClr val="231F20"/>
                </a:solidFill>
                <a:latin typeface="Tahoma"/>
                <a:cs typeface="Tahoma"/>
              </a:rPr>
              <a:t>la</a:t>
            </a:r>
            <a:r>
              <a:rPr lang="it-IT" sz="1200" spc="65" dirty="0">
                <a:solidFill>
                  <a:srgbClr val="231F20"/>
                </a:solidFill>
                <a:latin typeface="Tahoma"/>
                <a:cs typeface="Tahoma"/>
              </a:rPr>
              <a:t> massima</a:t>
            </a:r>
            <a:r>
              <a:rPr lang="it-IT" sz="1200" spc="70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lang="it-IT" sz="1200" spc="20" dirty="0">
                <a:solidFill>
                  <a:srgbClr val="231F20"/>
                </a:solidFill>
                <a:latin typeface="Tahoma"/>
                <a:cs typeface="Tahoma"/>
              </a:rPr>
              <a:t>scalabilità</a:t>
            </a:r>
            <a:r>
              <a:rPr lang="it-IT" sz="1200" spc="65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lang="it-IT" sz="1200" spc="-50" dirty="0">
                <a:solidFill>
                  <a:srgbClr val="231F20"/>
                </a:solidFill>
                <a:latin typeface="Tahoma"/>
                <a:cs typeface="Tahoma"/>
              </a:rPr>
              <a:t>e </a:t>
            </a:r>
            <a:r>
              <a:rPr lang="it-IT" sz="1200" dirty="0">
                <a:solidFill>
                  <a:srgbClr val="231F20"/>
                </a:solidFill>
                <a:latin typeface="Trebuchet MS"/>
                <a:cs typeface="Trebuchet MS"/>
              </a:rPr>
              <a:t>sicurezza</a:t>
            </a:r>
            <a:r>
              <a:rPr lang="it-IT" sz="1200" spc="-10" dirty="0">
                <a:solidFill>
                  <a:srgbClr val="231F20"/>
                </a:solidFill>
                <a:latin typeface="Trebuchet MS"/>
                <a:cs typeface="Trebuchet MS"/>
              </a:rPr>
              <a:t>.</a:t>
            </a:r>
            <a:endParaRPr lang="it-IT" sz="1200" dirty="0">
              <a:latin typeface="Trebuchet MS"/>
              <a:cs typeface="Trebuchet MS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it-IT" sz="1200" dirty="0">
              <a:latin typeface="Trebuchet MS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it-IT" sz="1200" dirty="0">
                <a:latin typeface="Trebuchet MS"/>
              </a:rPr>
              <a:t>Le nostre esperienze di lavoro e le nostre analisi sulle varie soluzioni che ci sono nel mercato ci hanno spinto su </a:t>
            </a:r>
            <a:r>
              <a:rPr lang="it-IT" sz="1200" dirty="0" err="1">
                <a:latin typeface="Trebuchet MS"/>
              </a:rPr>
              <a:t>Monokee</a:t>
            </a:r>
            <a:r>
              <a:rPr lang="it-IT" sz="1200" dirty="0">
                <a:latin typeface="Trebuchet MS"/>
              </a:rPr>
              <a:t>:</a:t>
            </a:r>
            <a:endParaRPr lang="it-IT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/>
              <a:t>Soluzione tecnologicamente avanzata e implementa funzioni che gli altri prodotti non hanno (es. gestione </a:t>
            </a:r>
            <a:r>
              <a:rPr lang="it-IT" dirty="0" err="1"/>
              <a:t>multidominio</a:t>
            </a:r>
            <a:r>
              <a:rPr lang="it-IT" dirty="0"/>
              <a:t> out-of-the-box)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it-IT" dirty="0"/>
              <a:t>Siamo quindi diventati partner certificati di </a:t>
            </a:r>
            <a:r>
              <a:rPr lang="it-IT" dirty="0" err="1"/>
              <a:t>Monokee</a:t>
            </a:r>
            <a:r>
              <a:rPr lang="it-IT" dirty="0"/>
              <a:t> e possiamo implementare in maniera sicura soluzioni basate su questa tecnologia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it-IT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it-IT" dirty="0"/>
              <a:t>----------------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it-IT" dirty="0"/>
          </a:p>
          <a:p>
            <a:pPr marL="12700" marR="287020">
              <a:lnSpc>
                <a:spcPct val="100000"/>
              </a:lnSpc>
              <a:spcBef>
                <a:spcPts val="1600"/>
              </a:spcBef>
            </a:pPr>
            <a:r>
              <a:rPr lang="it-IT" sz="1200" spc="50" dirty="0">
                <a:solidFill>
                  <a:srgbClr val="231F20"/>
                </a:solidFill>
                <a:latin typeface="Trebuchet MS"/>
                <a:cs typeface="Tahoma"/>
              </a:rPr>
              <a:t>La gestione delle identità è un tema molto sentito, soprattutto al giorno d’oggi dove il lavoro si sta muovendo verso soluzioni ibride.</a:t>
            </a:r>
          </a:p>
          <a:p>
            <a:pPr marL="12700" marR="287020">
              <a:lnSpc>
                <a:spcPct val="100000"/>
              </a:lnSpc>
              <a:spcBef>
                <a:spcPts val="1600"/>
              </a:spcBef>
            </a:pPr>
            <a:r>
              <a:rPr lang="it-IT" sz="1200" spc="50" dirty="0">
                <a:solidFill>
                  <a:srgbClr val="231F20"/>
                </a:solidFill>
                <a:latin typeface="Trebuchet MS"/>
                <a:cs typeface="Tahoma"/>
              </a:rPr>
              <a:t>E’ </a:t>
            </a:r>
            <a:r>
              <a:rPr lang="it-IT" sz="1200" b="1" spc="50" dirty="0">
                <a:solidFill>
                  <a:srgbClr val="231F20"/>
                </a:solidFill>
                <a:latin typeface="Trebuchet MS"/>
                <a:cs typeface="Tahoma"/>
              </a:rPr>
              <a:t>importante</a:t>
            </a:r>
            <a:r>
              <a:rPr lang="it-IT" sz="1200" spc="50" dirty="0">
                <a:solidFill>
                  <a:srgbClr val="231F20"/>
                </a:solidFill>
                <a:latin typeface="Trebuchet MS"/>
                <a:cs typeface="Tahoma"/>
              </a:rPr>
              <a:t> quindi </a:t>
            </a:r>
            <a:r>
              <a:rPr lang="it-IT" sz="1200" b="1" spc="50" dirty="0">
                <a:solidFill>
                  <a:srgbClr val="231F20"/>
                </a:solidFill>
                <a:latin typeface="Trebuchet MS"/>
                <a:cs typeface="Tahoma"/>
              </a:rPr>
              <a:t>garantire l’accesso sicuro alle risorse aziendali</a:t>
            </a:r>
            <a:r>
              <a:rPr lang="it-IT" sz="1200" spc="50" dirty="0">
                <a:solidFill>
                  <a:srgbClr val="231F20"/>
                </a:solidFill>
                <a:latin typeface="Trebuchet MS"/>
                <a:cs typeface="Tahoma"/>
              </a:rPr>
              <a:t>, sia che gli </a:t>
            </a:r>
            <a:r>
              <a:rPr lang="it-IT" sz="1200" b="1" spc="50" dirty="0">
                <a:solidFill>
                  <a:srgbClr val="231F20"/>
                </a:solidFill>
                <a:latin typeface="Trebuchet MS"/>
                <a:cs typeface="Tahoma"/>
              </a:rPr>
              <a:t>utenti lavorino dalla sede, che da remoto</a:t>
            </a:r>
            <a:r>
              <a:rPr lang="it-IT" sz="1200" spc="50" dirty="0">
                <a:solidFill>
                  <a:srgbClr val="231F20"/>
                </a:solidFill>
                <a:latin typeface="Trebuchet MS"/>
                <a:cs typeface="Tahoma"/>
              </a:rPr>
              <a:t>.</a:t>
            </a:r>
          </a:p>
          <a:p>
            <a:pPr marL="12700" marR="287020">
              <a:lnSpc>
                <a:spcPct val="100000"/>
              </a:lnSpc>
              <a:spcBef>
                <a:spcPts val="1600"/>
              </a:spcBef>
            </a:pPr>
            <a:r>
              <a:rPr lang="it-IT" sz="1200" spc="50" dirty="0">
                <a:solidFill>
                  <a:srgbClr val="231F20"/>
                </a:solidFill>
                <a:latin typeface="Trebuchet MS"/>
                <a:cs typeface="Tahoma"/>
              </a:rPr>
              <a:t>Per utenti intendiamo si gli utenti aziendali (dipendenti), ma anche fornitori, consulenti.</a:t>
            </a:r>
          </a:p>
          <a:p>
            <a:pPr marL="12700" marR="287020">
              <a:lnSpc>
                <a:spcPct val="100000"/>
              </a:lnSpc>
              <a:spcBef>
                <a:spcPts val="1600"/>
              </a:spcBef>
            </a:pPr>
            <a:endParaRPr lang="it-IT" sz="1200" spc="50" dirty="0">
              <a:solidFill>
                <a:srgbClr val="231F20"/>
              </a:solidFill>
              <a:latin typeface="Trebuchet MS"/>
              <a:cs typeface="Tahoma"/>
            </a:endParaRPr>
          </a:p>
          <a:p>
            <a:pPr marL="12700" marR="287020">
              <a:lnSpc>
                <a:spcPct val="100000"/>
              </a:lnSpc>
              <a:spcBef>
                <a:spcPts val="1600"/>
              </a:spcBef>
            </a:pPr>
            <a:r>
              <a:rPr lang="it-IT" sz="1200" spc="50" dirty="0">
                <a:solidFill>
                  <a:srgbClr val="231F20"/>
                </a:solidFill>
                <a:latin typeface="Trebuchet MS"/>
                <a:cs typeface="Tahoma"/>
              </a:rPr>
              <a:t>Questi sistemi:</a:t>
            </a:r>
          </a:p>
          <a:p>
            <a:pPr marL="184150" marR="287020" indent="-171450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Char char="•"/>
            </a:pPr>
            <a:r>
              <a:rPr lang="it-IT" sz="1200" spc="50" dirty="0">
                <a:solidFill>
                  <a:srgbClr val="231F20"/>
                </a:solidFill>
                <a:latin typeface="Trebuchet MS"/>
                <a:cs typeface="Tahoma"/>
              </a:rPr>
              <a:t>Sono</a:t>
            </a:r>
            <a:r>
              <a:rPr lang="it-IT" sz="1200" spc="25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lang="it-IT" sz="1200" dirty="0">
                <a:solidFill>
                  <a:srgbClr val="231F20"/>
                </a:solidFill>
                <a:latin typeface="Tahoma"/>
                <a:cs typeface="Tahoma"/>
              </a:rPr>
              <a:t>volti</a:t>
            </a:r>
            <a:r>
              <a:rPr lang="it-IT" sz="1200" spc="20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lang="it-IT" sz="1200" dirty="0">
                <a:solidFill>
                  <a:srgbClr val="231F20"/>
                </a:solidFill>
                <a:latin typeface="Tahoma"/>
                <a:cs typeface="Tahoma"/>
              </a:rPr>
              <a:t>alla</a:t>
            </a:r>
            <a:r>
              <a:rPr lang="it-IT" sz="1200" spc="25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lang="it-IT" sz="1200" dirty="0">
                <a:solidFill>
                  <a:srgbClr val="231F20"/>
                </a:solidFill>
                <a:latin typeface="Tahoma"/>
                <a:cs typeface="Tahoma"/>
              </a:rPr>
              <a:t>gestione</a:t>
            </a:r>
            <a:r>
              <a:rPr lang="it-IT" sz="1200" spc="20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lang="it-IT" sz="1200" spc="50" dirty="0">
                <a:solidFill>
                  <a:srgbClr val="231F20"/>
                </a:solidFill>
                <a:latin typeface="Tahoma"/>
                <a:cs typeface="Tahoma"/>
              </a:rPr>
              <a:t>dei</a:t>
            </a:r>
            <a:r>
              <a:rPr lang="it-IT" sz="1200" spc="25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lang="it-IT" sz="1200" spc="50" dirty="0">
                <a:solidFill>
                  <a:srgbClr val="231F20"/>
                </a:solidFill>
                <a:latin typeface="Tahoma"/>
                <a:cs typeface="Tahoma"/>
              </a:rPr>
              <a:t>processi</a:t>
            </a:r>
            <a:r>
              <a:rPr lang="it-IT" sz="1200" spc="20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lang="it-IT" sz="1200" spc="55" dirty="0">
                <a:solidFill>
                  <a:srgbClr val="231F20"/>
                </a:solidFill>
                <a:latin typeface="Tahoma"/>
                <a:cs typeface="Tahoma"/>
              </a:rPr>
              <a:t>di</a:t>
            </a:r>
            <a:r>
              <a:rPr lang="it-IT" sz="1200" spc="25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lang="it-IT" sz="1200" spc="-10" dirty="0" err="1">
                <a:solidFill>
                  <a:srgbClr val="231F20"/>
                </a:solidFill>
                <a:latin typeface="Tahoma"/>
                <a:cs typeface="Tahoma"/>
              </a:rPr>
              <a:t>iden</a:t>
            </a:r>
            <a:r>
              <a:rPr lang="it-IT" sz="1200" spc="-10" dirty="0" err="1">
                <a:solidFill>
                  <a:srgbClr val="231F20"/>
                </a:solidFill>
                <a:latin typeface="Trebuchet MS"/>
                <a:cs typeface="Trebuchet MS"/>
              </a:rPr>
              <a:t>tiﬁcazione</a:t>
            </a:r>
            <a:r>
              <a:rPr lang="it-IT" sz="1200" spc="-10" dirty="0">
                <a:solidFill>
                  <a:srgbClr val="231F20"/>
                </a:solidFill>
                <a:latin typeface="Trebuchet MS"/>
                <a:cs typeface="Trebuchet MS"/>
              </a:rPr>
              <a:t>,</a:t>
            </a:r>
            <a:r>
              <a:rPr lang="it-IT" sz="1200" spc="105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lang="it-IT" sz="1200" dirty="0">
                <a:solidFill>
                  <a:srgbClr val="231F20"/>
                </a:solidFill>
                <a:latin typeface="Trebuchet MS"/>
                <a:cs typeface="Trebuchet MS"/>
              </a:rPr>
              <a:t>autenticazione</a:t>
            </a:r>
            <a:r>
              <a:rPr lang="it-IT" sz="1200" spc="105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lang="it-IT" sz="1200" dirty="0">
                <a:solidFill>
                  <a:srgbClr val="231F20"/>
                </a:solidFill>
                <a:latin typeface="Trebuchet MS"/>
                <a:cs typeface="Trebuchet MS"/>
              </a:rPr>
              <a:t>ed</a:t>
            </a:r>
            <a:r>
              <a:rPr lang="it-IT" sz="1200" spc="110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lang="it-IT" sz="1200" dirty="0">
                <a:solidFill>
                  <a:srgbClr val="231F20"/>
                </a:solidFill>
                <a:latin typeface="Trebuchet MS"/>
                <a:cs typeface="Trebuchet MS"/>
              </a:rPr>
              <a:t>autorizzazione</a:t>
            </a:r>
          </a:p>
          <a:p>
            <a:pPr marL="184150" marR="287020" indent="-171450">
              <a:lnSpc>
                <a:spcPct val="100000"/>
              </a:lnSpc>
              <a:spcBef>
                <a:spcPts val="1600"/>
              </a:spcBef>
              <a:buFont typeface="Arial" panose="020B0604020202020204" pitchFamily="34" charset="0"/>
              <a:buChar char="•"/>
            </a:pPr>
            <a:r>
              <a:rPr lang="it-IT" sz="1200" spc="10" dirty="0">
                <a:solidFill>
                  <a:srgbClr val="231F20"/>
                </a:solidFill>
                <a:latin typeface="Tahoma"/>
                <a:cs typeface="Tahoma"/>
              </a:rPr>
              <a:t>Servono a garantire</a:t>
            </a:r>
            <a:r>
              <a:rPr lang="it-IT" sz="1200" spc="65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lang="it-IT" sz="1200" spc="80" dirty="0">
                <a:solidFill>
                  <a:srgbClr val="231F20"/>
                </a:solidFill>
                <a:latin typeface="Tahoma"/>
                <a:cs typeface="Tahoma"/>
              </a:rPr>
              <a:t>un</a:t>
            </a:r>
            <a:r>
              <a:rPr lang="it-IT" sz="1200" spc="70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lang="it-IT" sz="1200" spc="45" dirty="0">
                <a:solidFill>
                  <a:srgbClr val="231F20"/>
                </a:solidFill>
                <a:latin typeface="Tahoma"/>
                <a:cs typeface="Tahoma"/>
              </a:rPr>
              <a:t>accesso</a:t>
            </a:r>
            <a:r>
              <a:rPr lang="it-IT" sz="1200" spc="70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lang="it-IT" sz="1200" spc="50" dirty="0">
                <a:solidFill>
                  <a:srgbClr val="231F20"/>
                </a:solidFill>
                <a:latin typeface="Tahoma"/>
                <a:cs typeface="Tahoma"/>
              </a:rPr>
              <a:t>sicuro</a:t>
            </a:r>
            <a:r>
              <a:rPr lang="it-IT" sz="1200" spc="70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lang="it-IT" sz="1200" spc="10" dirty="0">
                <a:solidFill>
                  <a:srgbClr val="231F20"/>
                </a:solidFill>
                <a:latin typeface="Tahoma"/>
                <a:cs typeface="Tahoma"/>
              </a:rPr>
              <a:t>agli</a:t>
            </a:r>
            <a:r>
              <a:rPr lang="it-IT" sz="1200" spc="70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lang="it-IT" sz="1200" spc="10" dirty="0">
                <a:solidFill>
                  <a:srgbClr val="231F20"/>
                </a:solidFill>
                <a:latin typeface="Tahoma"/>
                <a:cs typeface="Tahoma"/>
              </a:rPr>
              <a:t>asset</a:t>
            </a:r>
            <a:r>
              <a:rPr lang="it-IT" sz="1200" spc="70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lang="it-IT" sz="1200" spc="10" dirty="0">
                <a:solidFill>
                  <a:srgbClr val="231F20"/>
                </a:solidFill>
                <a:latin typeface="Tahoma"/>
                <a:cs typeface="Tahoma"/>
              </a:rPr>
              <a:t>aziendali</a:t>
            </a:r>
            <a:r>
              <a:rPr lang="it-IT" sz="1200" spc="65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lang="it-IT" sz="1200" spc="40" dirty="0">
                <a:solidFill>
                  <a:srgbClr val="231F20"/>
                </a:solidFill>
                <a:latin typeface="Tahoma"/>
                <a:cs typeface="Tahoma"/>
              </a:rPr>
              <a:t>da </a:t>
            </a:r>
            <a:r>
              <a:rPr lang="it-IT" sz="1200" spc="10" dirty="0">
                <a:solidFill>
                  <a:srgbClr val="231F20"/>
                </a:solidFill>
                <a:latin typeface="Trebuchet MS"/>
                <a:cs typeface="Trebuchet MS"/>
              </a:rPr>
              <a:t>parte</a:t>
            </a:r>
            <a:r>
              <a:rPr lang="it-IT" sz="1200" spc="25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lang="it-IT" sz="1200" spc="10" dirty="0">
                <a:solidFill>
                  <a:srgbClr val="231F20"/>
                </a:solidFill>
                <a:latin typeface="Trebuchet MS"/>
                <a:cs typeface="Trebuchet MS"/>
              </a:rPr>
              <a:t>di</a:t>
            </a:r>
            <a:r>
              <a:rPr lang="it-IT" sz="1200" spc="25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lang="it-IT" sz="1200" spc="10" dirty="0">
                <a:solidFill>
                  <a:srgbClr val="231F20"/>
                </a:solidFill>
                <a:latin typeface="Trebuchet MS"/>
                <a:cs typeface="Trebuchet MS"/>
              </a:rPr>
              <a:t>collaboratori,</a:t>
            </a:r>
            <a:r>
              <a:rPr lang="it-IT" sz="1200" spc="25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lang="it-IT" sz="1200" spc="10" dirty="0">
                <a:solidFill>
                  <a:srgbClr val="231F20"/>
                </a:solidFill>
                <a:latin typeface="Trebuchet MS"/>
                <a:cs typeface="Trebuchet MS"/>
              </a:rPr>
              <a:t>stakeholder</a:t>
            </a:r>
            <a:r>
              <a:rPr lang="it-IT" sz="1200" spc="25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lang="it-IT" sz="1200" spc="10" dirty="0">
                <a:solidFill>
                  <a:srgbClr val="231F20"/>
                </a:solidFill>
                <a:latin typeface="Trebuchet MS"/>
                <a:cs typeface="Trebuchet MS"/>
              </a:rPr>
              <a:t>e</a:t>
            </a:r>
            <a:r>
              <a:rPr lang="it-IT" sz="1200" spc="25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lang="it-IT" sz="1200" spc="10" dirty="0">
                <a:solidFill>
                  <a:srgbClr val="231F20"/>
                </a:solidFill>
                <a:latin typeface="Trebuchet MS"/>
                <a:cs typeface="Trebuchet MS"/>
              </a:rPr>
              <a:t>utenti</a:t>
            </a:r>
            <a:r>
              <a:rPr lang="it-IT" sz="1200" spc="25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lang="it-IT" sz="1200" spc="-10" dirty="0">
                <a:solidFill>
                  <a:srgbClr val="231F20"/>
                </a:solidFill>
                <a:latin typeface="Trebuchet MS"/>
                <a:cs typeface="Trebuchet MS"/>
              </a:rPr>
              <a:t>esterni.</a:t>
            </a:r>
            <a:endParaRPr lang="it-IT" sz="1200" dirty="0">
              <a:latin typeface="Trebuchet MS"/>
              <a:cs typeface="Trebuchet MS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D9E350-3FDB-4616-8585-2FE85D402A18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236004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2700" marR="287020">
              <a:lnSpc>
                <a:spcPct val="100000"/>
              </a:lnSpc>
              <a:spcBef>
                <a:spcPts val="1600"/>
              </a:spcBef>
            </a:pPr>
            <a:r>
              <a:rPr lang="it-IT" sz="1200" spc="50" dirty="0">
                <a:solidFill>
                  <a:srgbClr val="231F20"/>
                </a:solidFill>
                <a:latin typeface="Trebuchet MS"/>
                <a:cs typeface="Tahoma"/>
              </a:rPr>
              <a:t>Un altro settore sul quale abbiamo una seniority elevata riguarda le soluzioni database</a:t>
            </a:r>
            <a:endParaRPr lang="it-IT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it-IT" dirty="0"/>
              <a:t>Le principali tecnologie sulle quali lavoriamo sono [ELENCO]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it-IT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it-IT" dirty="0"/>
              <a:t>Le nostre esperienze vanno dalla progettazione architetturale della infrastruttura che ospita i database, a quella più squisitamente applicativa.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it-IT" dirty="0"/>
              <a:t>Ci occupiamo quindi sia di progettare ed implementare l’infrastruttura database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/>
              <a:t>Sistemi di alta affidabilità e disponibilità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/>
              <a:t>Sistemi </a:t>
            </a:r>
            <a:r>
              <a:rPr lang="it-IT" dirty="0" err="1"/>
              <a:t>AlwaysON</a:t>
            </a:r>
            <a:endParaRPr lang="it-IT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/>
              <a:t>Cluster locali e geografici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/>
              <a:t>Sistemi di Disaster recovery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it-IT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it-IT" dirty="0"/>
              <a:t>…che di progettare e gestire i database a livello applicativo, quindi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/>
              <a:t>Design del modello dei dati e del database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/>
              <a:t>Implementazione di funzioni, procedure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/>
              <a:t>Fine tuning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it-IT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it-IT" dirty="0"/>
              <a:t>Oltre a questo, ci occupiamo anche di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/>
              <a:t>Analisi di soluzioni già operative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/>
              <a:t>Diagnosi e risoluzione di eventuali problematiche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/>
              <a:t>Integrazioni con sistemi esterni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D9E350-3FDB-4616-8585-2FE85D402A18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26014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B6F42-FBAC-7B60-C7D7-C2DEBBD6F6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FE033D-ED5B-308F-ADB7-2CD6EE3F8D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3C439F-D303-3C4F-EEE7-2032382A97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24F01-7E09-492E-98AF-AF510AC6107B}" type="datetimeFigureOut">
              <a:rPr lang="it-IT" smtClean="0"/>
              <a:t>11/04/2024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869FCB-CCCD-9782-5202-799C379E90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B1746B-76BB-2581-9DC9-303A842555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C44EA-F2D0-4E17-8FED-4DA18F86F7CD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716395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3EC65-7DB8-F57D-97AB-C13F4E2624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3D32A28-5658-8F59-1D61-9EEEE827F6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C6112D-221A-C125-9638-15C1475B3F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24F01-7E09-492E-98AF-AF510AC6107B}" type="datetimeFigureOut">
              <a:rPr lang="it-IT" smtClean="0"/>
              <a:t>11/04/2024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8B6645-1311-1321-E799-45B55C60BD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4F88CA-067E-A272-5B1F-706E0599A2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C44EA-F2D0-4E17-8FED-4DA18F86F7CD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148813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810CEB2-328A-CCDC-F4BF-06925E726EC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42CAC1-0D68-11FD-0F6E-6A83091491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DBF89B-79E8-915A-159F-79B7376B11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24F01-7E09-492E-98AF-AF510AC6107B}" type="datetimeFigureOut">
              <a:rPr lang="it-IT" smtClean="0"/>
              <a:t>11/04/2024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719560-28C1-5560-1001-0B03F85B46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92E9DB-29E9-CC64-089A-546F04795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C44EA-F2D0-4E17-8FED-4DA18F86F7CD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960973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81" b="1" i="0">
                <a:solidFill>
                  <a:srgbClr val="1D2027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1" y="1577340"/>
            <a:ext cx="5303520" cy="3903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1" y="1577340"/>
            <a:ext cx="5303520" cy="3903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4/11/2024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096891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56D1C-02A0-E93D-AAB6-EF4D6A233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F0A9A3-007F-FD50-D699-A04B5B4D1C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A6B625-25B3-13AD-2678-7441C45C97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24F01-7E09-492E-98AF-AF510AC6107B}" type="datetimeFigureOut">
              <a:rPr lang="it-IT" smtClean="0"/>
              <a:t>11/04/2024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718332-091A-8A65-1E0C-3E19494236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19A8FD-322C-790C-18A5-78A2833EDA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C44EA-F2D0-4E17-8FED-4DA18F86F7CD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640600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0C3E3-6322-9633-4E28-31A9B9EA9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9CA84C-FEFF-0154-DE2F-ABC29BE06C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31CAC8-11BF-C3A8-6BBD-66FEF9E8F5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24F01-7E09-492E-98AF-AF510AC6107B}" type="datetimeFigureOut">
              <a:rPr lang="it-IT" smtClean="0"/>
              <a:t>11/04/2024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177229-21DF-C1A0-BF5B-1739D25E9D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713C79-A4F6-F84B-8DD2-E60B150E04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C44EA-F2D0-4E17-8FED-4DA18F86F7CD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956329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9FD05D-2113-685F-7AD8-256ED581A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A49CB6-FE15-6906-7AA7-FF64FAC33E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98232E-2B86-9E6F-0138-332018D4E9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E9B686-3CE9-1DFC-7133-79A6D051FB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24F01-7E09-492E-98AF-AF510AC6107B}" type="datetimeFigureOut">
              <a:rPr lang="it-IT" smtClean="0"/>
              <a:t>11/04/2024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F009EE-0358-6352-60BB-9276D6A02E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773A25-3BE2-CE39-FDC8-636773EC3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C44EA-F2D0-4E17-8FED-4DA18F86F7CD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82031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10F62C-92E8-679C-8BB3-36E471B63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D2318D-6AC9-2FB5-4515-2565220B4A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A1E780-42A4-D9CF-739D-D5EEAEF877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8757410-614D-0615-66AB-172B0C9BCEF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A177757-5B71-D15B-CE39-81903C6A57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7A2FA14-C815-F720-104B-D8D272C67D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24F01-7E09-492E-98AF-AF510AC6107B}" type="datetimeFigureOut">
              <a:rPr lang="it-IT" smtClean="0"/>
              <a:t>11/04/2024</a:t>
            </a:fld>
            <a:endParaRPr lang="it-I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5CC0674-8291-EB3C-5824-FA2E750F4D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D9AB7B5-6684-A0FA-BCED-4550F54E0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C44EA-F2D0-4E17-8FED-4DA18F86F7CD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158618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4466CF-FBC6-36EF-19B9-1CAE88ED2A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4A47588-0469-675D-0980-0D87E6EBE7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24F01-7E09-492E-98AF-AF510AC6107B}" type="datetimeFigureOut">
              <a:rPr lang="it-IT" smtClean="0"/>
              <a:t>11/04/2024</a:t>
            </a:fld>
            <a:endParaRPr lang="it-I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AFE50E-1D4C-0A92-6AF2-D5E83113D5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7E9E2C-5146-FAF4-ABBE-DDA5FD8F4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C44EA-F2D0-4E17-8FED-4DA18F86F7CD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763760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BB587A2-D1C7-4E99-EF3F-734C7429CB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24F01-7E09-492E-98AF-AF510AC6107B}" type="datetimeFigureOut">
              <a:rPr lang="it-IT" smtClean="0"/>
              <a:t>11/04/2024</a:t>
            </a:fld>
            <a:endParaRPr lang="it-I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567233-DC2D-5618-9230-B66EECEB0D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ED662E-F1F4-EF99-3C8A-C1EEF2F432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C44EA-F2D0-4E17-8FED-4DA18F86F7CD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103239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B6FA2-C78E-0EDE-7B6B-A49A8A35E0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363C6F-C18E-8EEA-9FC0-7A7288511F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E9799B-4526-019F-0889-EE1F826404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6F19EE-531A-433E-C64B-94CB53F3E8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24F01-7E09-492E-98AF-AF510AC6107B}" type="datetimeFigureOut">
              <a:rPr lang="it-IT" smtClean="0"/>
              <a:t>11/04/2024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948B35-6614-440C-1963-71CB8971CD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0A121D-8AAB-A423-7131-FB45AB3F66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C44EA-F2D0-4E17-8FED-4DA18F86F7CD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084535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C8DAF1-FC0D-AE17-869F-DE2B22436F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CA60E5-AC0E-BB07-54AA-7B9A015312F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817FCC-A5A0-AF34-6BC8-A7030ABC64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6056EF-9E8A-92EA-4E32-3769022962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24F01-7E09-492E-98AF-AF510AC6107B}" type="datetimeFigureOut">
              <a:rPr lang="it-IT" smtClean="0"/>
              <a:t>11/04/2024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8B1053-2712-2385-5801-6AFACC8301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2362F1-DD62-2CA2-32B4-CB9E604E1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C44EA-F2D0-4E17-8FED-4DA18F86F7CD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706576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F92F693-D805-DCA4-E2CA-6A6C7DD9A0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4D4D18-F1F4-6A87-CEB6-EABA36F32A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F6783E-683B-5D4B-821A-20194475BC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7324F01-7E09-492E-98AF-AF510AC6107B}" type="datetimeFigureOut">
              <a:rPr lang="it-IT" smtClean="0"/>
              <a:t>11/04/2024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85CEC6-6CEC-A290-3403-BC90237312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B4FC10-5588-4424-097B-AE89BA33A5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3BC44EA-F2D0-4E17-8FED-4DA18F86F7CD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318156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hyperlink" Target="mailto:Andrea.corbetta@athesys.it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4.pn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3.png"/><Relationship Id="rId9" Type="http://schemas.microsoft.com/office/2007/relationships/diagramDrawing" Target="../diagrams/drawing1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3.pn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Relationship Id="rId9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.xml"/><Relationship Id="rId3" Type="http://schemas.openxmlformats.org/officeDocument/2006/relationships/image" Target="../media/image14.png"/><Relationship Id="rId7" Type="http://schemas.openxmlformats.org/officeDocument/2006/relationships/diagramQuickStyle" Target="../diagrams/quickStyle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diagramLayout" Target="../diagrams/layout3.xml"/><Relationship Id="rId5" Type="http://schemas.openxmlformats.org/officeDocument/2006/relationships/diagramData" Target="../diagrams/data3.xml"/><Relationship Id="rId4" Type="http://schemas.openxmlformats.org/officeDocument/2006/relationships/image" Target="../media/image3.png"/><Relationship Id="rId9" Type="http://schemas.microsoft.com/office/2007/relationships/diagramDrawing" Target="../diagrams/drawing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13" Type="http://schemas.openxmlformats.org/officeDocument/2006/relationships/image" Target="../media/image31.png"/><Relationship Id="rId18" Type="http://schemas.openxmlformats.org/officeDocument/2006/relationships/image" Target="../media/image35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svg"/><Relationship Id="rId17" Type="http://schemas.openxmlformats.org/officeDocument/2006/relationships/image" Target="../media/image34.jpe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sv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5" Type="http://schemas.openxmlformats.org/officeDocument/2006/relationships/image" Target="../media/image33.jpeg"/><Relationship Id="rId10" Type="http://schemas.openxmlformats.org/officeDocument/2006/relationships/image" Target="../media/image28.svg"/><Relationship Id="rId19" Type="http://schemas.openxmlformats.org/officeDocument/2006/relationships/image" Target="../media/image36.svg"/><Relationship Id="rId4" Type="http://schemas.openxmlformats.org/officeDocument/2006/relationships/image" Target="../media/image22.png"/><Relationship Id="rId9" Type="http://schemas.openxmlformats.org/officeDocument/2006/relationships/image" Target="../media/image27.png"/><Relationship Id="rId14" Type="http://schemas.openxmlformats.org/officeDocument/2006/relationships/image" Target="../media/image3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4.xml"/><Relationship Id="rId3" Type="http://schemas.openxmlformats.org/officeDocument/2006/relationships/image" Target="../media/image37.png"/><Relationship Id="rId7" Type="http://schemas.openxmlformats.org/officeDocument/2006/relationships/diagramLayout" Target="../diagrams/layout4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4.xml"/><Relationship Id="rId11" Type="http://schemas.openxmlformats.org/officeDocument/2006/relationships/image" Target="../media/image3.png"/><Relationship Id="rId5" Type="http://schemas.openxmlformats.org/officeDocument/2006/relationships/image" Target="../media/image39.svg"/><Relationship Id="rId10" Type="http://schemas.microsoft.com/office/2007/relationships/diagramDrawing" Target="../diagrams/drawing4.xml"/><Relationship Id="rId4" Type="http://schemas.openxmlformats.org/officeDocument/2006/relationships/image" Target="../media/image38.png"/><Relationship Id="rId9" Type="http://schemas.openxmlformats.org/officeDocument/2006/relationships/diagramColors" Target="../diagrams/colors4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image" Target="../media/image51.png"/><Relationship Id="rId7" Type="http://schemas.openxmlformats.org/officeDocument/2006/relationships/diagramColors" Target="../diagrams/colors5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10" Type="http://schemas.openxmlformats.org/officeDocument/2006/relationships/image" Target="../media/image32.png"/><Relationship Id="rId4" Type="http://schemas.openxmlformats.org/officeDocument/2006/relationships/diagramData" Target="../diagrams/data5.xml"/><Relationship Id="rId9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12" Type="http://schemas.openxmlformats.org/officeDocument/2006/relationships/image" Target="../media/image6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svg"/><Relationship Id="rId11" Type="http://schemas.openxmlformats.org/officeDocument/2006/relationships/image" Target="../media/image34.jpeg"/><Relationship Id="rId5" Type="http://schemas.openxmlformats.org/officeDocument/2006/relationships/image" Target="../media/image27.png"/><Relationship Id="rId10" Type="http://schemas.openxmlformats.org/officeDocument/2006/relationships/image" Target="../media/image3.png"/><Relationship Id="rId4" Type="http://schemas.openxmlformats.org/officeDocument/2006/relationships/image" Target="../media/image26.svg"/><Relationship Id="rId9" Type="http://schemas.openxmlformats.org/officeDocument/2006/relationships/image" Target="../media/image6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13" Type="http://schemas.openxmlformats.org/officeDocument/2006/relationships/image" Target="../media/image68.svg"/><Relationship Id="rId3" Type="http://schemas.openxmlformats.org/officeDocument/2006/relationships/image" Target="../media/image60.png"/><Relationship Id="rId7" Type="http://schemas.openxmlformats.org/officeDocument/2006/relationships/image" Target="../media/image23.png"/><Relationship Id="rId12" Type="http://schemas.openxmlformats.org/officeDocument/2006/relationships/image" Target="../media/image6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svg"/><Relationship Id="rId11" Type="http://schemas.openxmlformats.org/officeDocument/2006/relationships/image" Target="../media/image66.svg"/><Relationship Id="rId5" Type="http://schemas.openxmlformats.org/officeDocument/2006/relationships/image" Target="../media/image62.png"/><Relationship Id="rId10" Type="http://schemas.openxmlformats.org/officeDocument/2006/relationships/image" Target="../media/image65.png"/><Relationship Id="rId4" Type="http://schemas.openxmlformats.org/officeDocument/2006/relationships/image" Target="../media/image3.png"/><Relationship Id="rId9" Type="http://schemas.openxmlformats.org/officeDocument/2006/relationships/image" Target="../media/image6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128281" y="0"/>
            <a:ext cx="9065113" cy="6855696"/>
            <a:chOff x="695289" y="-12"/>
            <a:chExt cx="9996805" cy="7560309"/>
          </a:xfrm>
        </p:grpSpPr>
        <p:pic>
          <p:nvPicPr>
            <p:cNvPr id="3" name="object 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5289" y="0"/>
              <a:ext cx="9996713" cy="7560043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957656" y="-12"/>
              <a:ext cx="5733317" cy="6342128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624299" y="5853116"/>
            <a:ext cx="2502508" cy="290807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>
              <a:spcBef>
                <a:spcPts val="91"/>
              </a:spcBef>
              <a:tabLst>
                <a:tab pos="416316" algn="l"/>
                <a:tab pos="824570" algn="l"/>
                <a:tab pos="1259314" algn="l"/>
                <a:tab pos="1647415" algn="l"/>
                <a:tab pos="1958357" algn="l"/>
                <a:tab pos="2336094" algn="l"/>
              </a:tabLst>
            </a:pPr>
            <a:r>
              <a:rPr sz="1814" spc="308">
                <a:solidFill>
                  <a:srgbClr val="1D2027"/>
                </a:solidFill>
                <a:latin typeface="Calibri"/>
                <a:cs typeface="Calibri"/>
              </a:rPr>
              <a:t>P</a:t>
            </a:r>
            <a:r>
              <a:rPr sz="1814">
                <a:solidFill>
                  <a:srgbClr val="1D2027"/>
                </a:solidFill>
                <a:latin typeface="Calibri"/>
                <a:cs typeface="Calibri"/>
              </a:rPr>
              <a:t>	</a:t>
            </a:r>
            <a:r>
              <a:rPr sz="1814" spc="268">
                <a:solidFill>
                  <a:srgbClr val="1D2027"/>
                </a:solidFill>
                <a:latin typeface="Calibri"/>
                <a:cs typeface="Calibri"/>
              </a:rPr>
              <a:t>R</a:t>
            </a:r>
            <a:r>
              <a:rPr sz="1814">
                <a:solidFill>
                  <a:srgbClr val="1D2027"/>
                </a:solidFill>
                <a:latin typeface="Calibri"/>
                <a:cs typeface="Calibri"/>
              </a:rPr>
              <a:t>	</a:t>
            </a:r>
            <a:r>
              <a:rPr sz="1814" spc="263">
                <a:solidFill>
                  <a:srgbClr val="1D2027"/>
                </a:solidFill>
                <a:latin typeface="Calibri"/>
                <a:cs typeface="Calibri"/>
              </a:rPr>
              <a:t>O</a:t>
            </a:r>
            <a:r>
              <a:rPr sz="1814">
                <a:solidFill>
                  <a:srgbClr val="1D2027"/>
                </a:solidFill>
                <a:latin typeface="Calibri"/>
                <a:cs typeface="Calibri"/>
              </a:rPr>
              <a:t>	</a:t>
            </a:r>
            <a:r>
              <a:rPr sz="1814" spc="254">
                <a:solidFill>
                  <a:srgbClr val="1D2027"/>
                </a:solidFill>
                <a:latin typeface="Calibri"/>
                <a:cs typeface="Calibri"/>
              </a:rPr>
              <a:t>F</a:t>
            </a:r>
            <a:r>
              <a:rPr sz="1814">
                <a:solidFill>
                  <a:srgbClr val="1D2027"/>
                </a:solidFill>
                <a:latin typeface="Calibri"/>
                <a:cs typeface="Calibri"/>
              </a:rPr>
              <a:t>	</a:t>
            </a:r>
            <a:r>
              <a:rPr sz="1814" spc="45">
                <a:solidFill>
                  <a:srgbClr val="1D2027"/>
                </a:solidFill>
                <a:latin typeface="Calibri"/>
                <a:cs typeface="Calibri"/>
              </a:rPr>
              <a:t>I</a:t>
            </a:r>
            <a:r>
              <a:rPr sz="1814">
                <a:solidFill>
                  <a:srgbClr val="1D2027"/>
                </a:solidFill>
                <a:latin typeface="Calibri"/>
                <a:cs typeface="Calibri"/>
              </a:rPr>
              <a:t>	</a:t>
            </a:r>
            <a:r>
              <a:rPr sz="1814" spc="258">
                <a:solidFill>
                  <a:srgbClr val="1D2027"/>
                </a:solidFill>
                <a:latin typeface="Calibri"/>
                <a:cs typeface="Calibri"/>
              </a:rPr>
              <a:t>L</a:t>
            </a:r>
            <a:r>
              <a:rPr sz="1814">
                <a:solidFill>
                  <a:srgbClr val="1D2027"/>
                </a:solidFill>
                <a:latin typeface="Calibri"/>
                <a:cs typeface="Calibri"/>
              </a:rPr>
              <a:t>	</a:t>
            </a:r>
            <a:r>
              <a:rPr sz="1814" spc="281">
                <a:solidFill>
                  <a:srgbClr val="1D2027"/>
                </a:solidFill>
                <a:latin typeface="Calibri"/>
                <a:cs typeface="Calibri"/>
              </a:rPr>
              <a:t>E</a:t>
            </a:r>
            <a:endParaRPr sz="1814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87073" y="5240733"/>
            <a:ext cx="3163548" cy="640006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>
              <a:lnSpc>
                <a:spcPts val="4870"/>
              </a:lnSpc>
            </a:pPr>
            <a:r>
              <a:rPr lang="it-IT" sz="4534" b="1" spc="657">
                <a:solidFill>
                  <a:srgbClr val="1D2027"/>
                </a:solidFill>
                <a:latin typeface="Calibri"/>
                <a:cs typeface="Calibri"/>
              </a:rPr>
              <a:t>C</a:t>
            </a:r>
            <a:r>
              <a:rPr sz="4534" b="1" spc="657">
                <a:solidFill>
                  <a:srgbClr val="1D2027"/>
                </a:solidFill>
                <a:latin typeface="Calibri"/>
                <a:cs typeface="Calibri"/>
              </a:rPr>
              <a:t>OMPANY</a:t>
            </a:r>
            <a:endParaRPr sz="4534">
              <a:latin typeface="Calibri"/>
              <a:cs typeface="Calibri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386EE08-0E84-EC37-216D-146142EC512C}"/>
              </a:ext>
            </a:extLst>
          </p:cNvPr>
          <p:cNvSpPr/>
          <p:nvPr/>
        </p:nvSpPr>
        <p:spPr>
          <a:xfrm>
            <a:off x="2835564" y="932873"/>
            <a:ext cx="2363037" cy="10621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9" name="Immagine 5">
            <a:extLst>
              <a:ext uri="{FF2B5EF4-FFF2-40B4-BE49-F238E27FC236}">
                <a16:creationId xmlns:a16="http://schemas.microsoft.com/office/drawing/2014/main" id="{297E9918-3855-0284-33DC-15B906794E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041" y="985475"/>
            <a:ext cx="3706319" cy="88027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126887" y="0"/>
            <a:ext cx="9065113" cy="6855696"/>
            <a:chOff x="695289" y="-12"/>
            <a:chExt cx="9996805" cy="7560309"/>
          </a:xfrm>
        </p:grpSpPr>
        <p:pic>
          <p:nvPicPr>
            <p:cNvPr id="3" name="object 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5289" y="0"/>
              <a:ext cx="9996713" cy="7560043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957656" y="-12"/>
              <a:ext cx="5733317" cy="6342128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603478" y="6157886"/>
            <a:ext cx="4237261" cy="290807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>
              <a:spcBef>
                <a:spcPts val="91"/>
              </a:spcBef>
              <a:tabLst>
                <a:tab pos="416316" algn="l"/>
                <a:tab pos="824570" algn="l"/>
                <a:tab pos="1259314" algn="l"/>
                <a:tab pos="1647415" algn="l"/>
                <a:tab pos="1958357" algn="l"/>
                <a:tab pos="2336094" algn="l"/>
              </a:tabLst>
            </a:pPr>
            <a:r>
              <a:rPr lang="it-IT" sz="1814" spc="308">
                <a:solidFill>
                  <a:srgbClr val="1D2027"/>
                </a:solidFill>
                <a:latin typeface="Trebuchet MS" panose="020B0603020202020204" pitchFamily="34" charset="0"/>
                <a:cs typeface="Calibri"/>
              </a:rPr>
              <a:t>Thank </a:t>
            </a:r>
            <a:r>
              <a:rPr lang="it-IT" sz="1814" spc="308" err="1">
                <a:solidFill>
                  <a:srgbClr val="1D2027"/>
                </a:solidFill>
                <a:latin typeface="Trebuchet MS" panose="020B0603020202020204" pitchFamily="34" charset="0"/>
                <a:cs typeface="Calibri"/>
              </a:rPr>
              <a:t>you</a:t>
            </a:r>
            <a:r>
              <a:rPr lang="it-IT" sz="1814" spc="308">
                <a:solidFill>
                  <a:srgbClr val="1D2027"/>
                </a:solidFill>
                <a:latin typeface="Trebuchet MS" panose="020B0603020202020204" pitchFamily="34" charset="0"/>
                <a:cs typeface="Calibri"/>
              </a:rPr>
              <a:t> for </a:t>
            </a:r>
            <a:r>
              <a:rPr lang="it-IT" sz="1814" spc="308" err="1">
                <a:solidFill>
                  <a:srgbClr val="1D2027"/>
                </a:solidFill>
                <a:latin typeface="Trebuchet MS" panose="020B0603020202020204" pitchFamily="34" charset="0"/>
                <a:cs typeface="Calibri"/>
              </a:rPr>
              <a:t>your</a:t>
            </a:r>
            <a:r>
              <a:rPr lang="it-IT" sz="1814" spc="308">
                <a:solidFill>
                  <a:srgbClr val="1D2027"/>
                </a:solidFill>
                <a:latin typeface="Trebuchet MS" panose="020B0603020202020204" pitchFamily="34" charset="0"/>
                <a:cs typeface="Calibri"/>
              </a:rPr>
              <a:t> </a:t>
            </a:r>
            <a:r>
              <a:rPr lang="it-IT" sz="1814" spc="308" err="1">
                <a:solidFill>
                  <a:srgbClr val="1D2027"/>
                </a:solidFill>
                <a:latin typeface="Trebuchet MS" panose="020B0603020202020204" pitchFamily="34" charset="0"/>
                <a:cs typeface="Calibri"/>
              </a:rPr>
              <a:t>attention</a:t>
            </a:r>
            <a:endParaRPr sz="1814">
              <a:latin typeface="Trebuchet MS" panose="020B0603020202020204" pitchFamily="34" charset="0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821513" y="4810965"/>
            <a:ext cx="3163548" cy="640006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>
              <a:lnSpc>
                <a:spcPts val="4870"/>
              </a:lnSpc>
            </a:pPr>
            <a:endParaRPr sz="4534">
              <a:latin typeface="Calibri"/>
              <a:cs typeface="Calibri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EBAC49D-C9FF-A97E-0408-FC4F4A393553}"/>
              </a:ext>
            </a:extLst>
          </p:cNvPr>
          <p:cNvSpPr/>
          <p:nvPr/>
        </p:nvSpPr>
        <p:spPr>
          <a:xfrm>
            <a:off x="2382982" y="849745"/>
            <a:ext cx="2752436" cy="101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8" name="Immagine 5">
            <a:extLst>
              <a:ext uri="{FF2B5EF4-FFF2-40B4-BE49-F238E27FC236}">
                <a16:creationId xmlns:a16="http://schemas.microsoft.com/office/drawing/2014/main" id="{9DB0FC34-56F7-9D59-CDF1-74982641A8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041" y="985475"/>
            <a:ext cx="3706319" cy="88027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B05E817-40A6-DEE7-E987-2DF5A42D8FD8}"/>
              </a:ext>
            </a:extLst>
          </p:cNvPr>
          <p:cNvSpPr txBox="1"/>
          <p:nvPr/>
        </p:nvSpPr>
        <p:spPr>
          <a:xfrm>
            <a:off x="395469" y="3433822"/>
            <a:ext cx="4735973" cy="144655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/>
              <a:t>Andrea Corbetta</a:t>
            </a:r>
          </a:p>
          <a:p>
            <a:r>
              <a:rPr lang="en-US" sz="2400" dirty="0"/>
              <a:t>CISO</a:t>
            </a:r>
          </a:p>
          <a:p>
            <a:r>
              <a:rPr lang="en-US" sz="2000" dirty="0">
                <a:hlinkClick r:id="rId6"/>
              </a:rPr>
              <a:t>andrea.corbetta@athesys.it</a:t>
            </a:r>
            <a:r>
              <a:rPr lang="en-US" sz="2000" dirty="0"/>
              <a:t> </a:t>
            </a:r>
          </a:p>
          <a:p>
            <a:r>
              <a:rPr lang="en-US" sz="2000" dirty="0"/>
              <a:t>Mobile. +39 348 0809146 </a:t>
            </a:r>
          </a:p>
        </p:txBody>
      </p:sp>
    </p:spTree>
    <p:extLst>
      <p:ext uri="{BB962C8B-B14F-4D97-AF65-F5344CB8AC3E}">
        <p14:creationId xmlns:p14="http://schemas.microsoft.com/office/powerpoint/2010/main" val="28052127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023" y="-2"/>
            <a:ext cx="5060294" cy="6855696"/>
            <a:chOff x="0" y="-3"/>
            <a:chExt cx="5580380" cy="7560309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5580380" cy="7560309"/>
            </a:xfrm>
            <a:custGeom>
              <a:avLst/>
              <a:gdLst/>
              <a:ahLst/>
              <a:cxnLst/>
              <a:rect l="l" t="t" r="r" b="b"/>
              <a:pathLst>
                <a:path w="5580380" h="7560309">
                  <a:moveTo>
                    <a:pt x="2166899" y="0"/>
                  </a:moveTo>
                  <a:lnTo>
                    <a:pt x="0" y="0"/>
                  </a:lnTo>
                  <a:lnTo>
                    <a:pt x="0" y="7560068"/>
                  </a:lnTo>
                  <a:lnTo>
                    <a:pt x="5580053" y="7560068"/>
                  </a:lnTo>
                  <a:lnTo>
                    <a:pt x="5562555" y="7543336"/>
                  </a:lnTo>
                  <a:lnTo>
                    <a:pt x="5518946" y="7500662"/>
                  </a:lnTo>
                  <a:lnTo>
                    <a:pt x="5476558" y="7458189"/>
                  </a:lnTo>
                  <a:lnTo>
                    <a:pt x="5435371" y="7415908"/>
                  </a:lnTo>
                  <a:lnTo>
                    <a:pt x="5395370" y="7373811"/>
                  </a:lnTo>
                  <a:lnTo>
                    <a:pt x="5356538" y="7331889"/>
                  </a:lnTo>
                  <a:lnTo>
                    <a:pt x="5318858" y="7290135"/>
                  </a:lnTo>
                  <a:lnTo>
                    <a:pt x="5282313" y="7248541"/>
                  </a:lnTo>
                  <a:lnTo>
                    <a:pt x="5246886" y="7207097"/>
                  </a:lnTo>
                  <a:lnTo>
                    <a:pt x="5212560" y="7165796"/>
                  </a:lnTo>
                  <a:lnTo>
                    <a:pt x="5179319" y="7124631"/>
                  </a:lnTo>
                  <a:lnTo>
                    <a:pt x="5147146" y="7083592"/>
                  </a:lnTo>
                  <a:lnTo>
                    <a:pt x="5116024" y="7042671"/>
                  </a:lnTo>
                  <a:lnTo>
                    <a:pt x="5085935" y="7001861"/>
                  </a:lnTo>
                  <a:lnTo>
                    <a:pt x="5056864" y="6961153"/>
                  </a:lnTo>
                  <a:lnTo>
                    <a:pt x="5028793" y="6920538"/>
                  </a:lnTo>
                  <a:lnTo>
                    <a:pt x="5001705" y="6880010"/>
                  </a:lnTo>
                  <a:lnTo>
                    <a:pt x="4975584" y="6839559"/>
                  </a:lnTo>
                  <a:lnTo>
                    <a:pt x="4950413" y="6799177"/>
                  </a:lnTo>
                  <a:lnTo>
                    <a:pt x="4926175" y="6758857"/>
                  </a:lnTo>
                  <a:lnTo>
                    <a:pt x="4902853" y="6718590"/>
                  </a:lnTo>
                  <a:lnTo>
                    <a:pt x="4880430" y="6678368"/>
                  </a:lnTo>
                  <a:lnTo>
                    <a:pt x="4858890" y="6638182"/>
                  </a:lnTo>
                  <a:lnTo>
                    <a:pt x="4838215" y="6598025"/>
                  </a:lnTo>
                  <a:lnTo>
                    <a:pt x="4818389" y="6557888"/>
                  </a:lnTo>
                  <a:lnTo>
                    <a:pt x="4799394" y="6517763"/>
                  </a:lnTo>
                  <a:lnTo>
                    <a:pt x="4781215" y="6477643"/>
                  </a:lnTo>
                  <a:lnTo>
                    <a:pt x="4763834" y="6437518"/>
                  </a:lnTo>
                  <a:lnTo>
                    <a:pt x="4747234" y="6397381"/>
                  </a:lnTo>
                  <a:lnTo>
                    <a:pt x="4731399" y="6357223"/>
                  </a:lnTo>
                  <a:lnTo>
                    <a:pt x="4716311" y="6317036"/>
                  </a:lnTo>
                  <a:lnTo>
                    <a:pt x="4701955" y="6276813"/>
                  </a:lnTo>
                  <a:lnTo>
                    <a:pt x="4688312" y="6236545"/>
                  </a:lnTo>
                  <a:lnTo>
                    <a:pt x="4675366" y="6196223"/>
                  </a:lnTo>
                  <a:lnTo>
                    <a:pt x="4663101" y="6155840"/>
                  </a:lnTo>
                  <a:lnTo>
                    <a:pt x="4651499" y="6115387"/>
                  </a:lnTo>
                  <a:lnTo>
                    <a:pt x="4640544" y="6074856"/>
                  </a:lnTo>
                  <a:lnTo>
                    <a:pt x="4630218" y="6034240"/>
                  </a:lnTo>
                  <a:lnTo>
                    <a:pt x="4620506" y="5993529"/>
                  </a:lnTo>
                  <a:lnTo>
                    <a:pt x="4611389" y="5952717"/>
                  </a:lnTo>
                  <a:lnTo>
                    <a:pt x="4602852" y="5911793"/>
                  </a:lnTo>
                  <a:lnTo>
                    <a:pt x="4594877" y="5870751"/>
                  </a:lnTo>
                  <a:lnTo>
                    <a:pt x="4587447" y="5829582"/>
                  </a:lnTo>
                  <a:lnTo>
                    <a:pt x="4580547" y="5788278"/>
                  </a:lnTo>
                  <a:lnTo>
                    <a:pt x="4574158" y="5746831"/>
                  </a:lnTo>
                  <a:lnTo>
                    <a:pt x="4568264" y="5705233"/>
                  </a:lnTo>
                  <a:lnTo>
                    <a:pt x="4562848" y="5663475"/>
                  </a:lnTo>
                  <a:lnTo>
                    <a:pt x="4557894" y="5621549"/>
                  </a:lnTo>
                  <a:lnTo>
                    <a:pt x="4553384" y="5579447"/>
                  </a:lnTo>
                  <a:lnTo>
                    <a:pt x="4549302" y="5537161"/>
                  </a:lnTo>
                  <a:lnTo>
                    <a:pt x="4545630" y="5494683"/>
                  </a:lnTo>
                  <a:lnTo>
                    <a:pt x="4542353" y="5452005"/>
                  </a:lnTo>
                  <a:lnTo>
                    <a:pt x="4539453" y="5409118"/>
                  </a:lnTo>
                  <a:lnTo>
                    <a:pt x="4536912" y="5366014"/>
                  </a:lnTo>
                  <a:lnTo>
                    <a:pt x="4534716" y="5322685"/>
                  </a:lnTo>
                  <a:lnTo>
                    <a:pt x="4532846" y="5279123"/>
                  </a:lnTo>
                  <a:lnTo>
                    <a:pt x="4531285" y="5235320"/>
                  </a:lnTo>
                  <a:lnTo>
                    <a:pt x="4530018" y="5191267"/>
                  </a:lnTo>
                  <a:lnTo>
                    <a:pt x="4529026" y="5146957"/>
                  </a:lnTo>
                  <a:lnTo>
                    <a:pt x="4528294" y="5102380"/>
                  </a:lnTo>
                  <a:lnTo>
                    <a:pt x="4527804" y="5057530"/>
                  </a:lnTo>
                  <a:lnTo>
                    <a:pt x="4527540" y="5012398"/>
                  </a:lnTo>
                  <a:lnTo>
                    <a:pt x="4527484" y="4966975"/>
                  </a:lnTo>
                  <a:lnTo>
                    <a:pt x="4527620" y="4921253"/>
                  </a:lnTo>
                  <a:lnTo>
                    <a:pt x="4527931" y="4875225"/>
                  </a:lnTo>
                  <a:lnTo>
                    <a:pt x="4528401" y="4828882"/>
                  </a:lnTo>
                  <a:lnTo>
                    <a:pt x="4529011" y="4782216"/>
                  </a:lnTo>
                  <a:lnTo>
                    <a:pt x="4529746" y="4735218"/>
                  </a:lnTo>
                  <a:lnTo>
                    <a:pt x="4530589" y="4687881"/>
                  </a:lnTo>
                  <a:lnTo>
                    <a:pt x="4531522" y="4640197"/>
                  </a:lnTo>
                  <a:lnTo>
                    <a:pt x="4532529" y="4592157"/>
                  </a:lnTo>
                  <a:lnTo>
                    <a:pt x="4533594" y="4543752"/>
                  </a:lnTo>
                  <a:lnTo>
                    <a:pt x="4538085" y="4346332"/>
                  </a:lnTo>
                  <a:lnTo>
                    <a:pt x="4539182" y="4295985"/>
                  </a:lnTo>
                  <a:lnTo>
                    <a:pt x="4540236" y="4245225"/>
                  </a:lnTo>
                  <a:lnTo>
                    <a:pt x="4541228" y="4194044"/>
                  </a:lnTo>
                  <a:lnTo>
                    <a:pt x="4542143" y="4142434"/>
                  </a:lnTo>
                  <a:lnTo>
                    <a:pt x="4542963" y="4090386"/>
                  </a:lnTo>
                  <a:lnTo>
                    <a:pt x="4543672" y="4037892"/>
                  </a:lnTo>
                  <a:lnTo>
                    <a:pt x="4544252" y="3984945"/>
                  </a:lnTo>
                  <a:lnTo>
                    <a:pt x="4544688" y="3931535"/>
                  </a:lnTo>
                  <a:lnTo>
                    <a:pt x="4544961" y="3877655"/>
                  </a:lnTo>
                  <a:lnTo>
                    <a:pt x="4545056" y="3823296"/>
                  </a:lnTo>
                  <a:lnTo>
                    <a:pt x="4544755" y="3773719"/>
                  </a:lnTo>
                  <a:lnTo>
                    <a:pt x="4543851" y="3724269"/>
                  </a:lnTo>
                  <a:lnTo>
                    <a:pt x="4542350" y="3674949"/>
                  </a:lnTo>
                  <a:lnTo>
                    <a:pt x="4540252" y="3625761"/>
                  </a:lnTo>
                  <a:lnTo>
                    <a:pt x="4537563" y="3576709"/>
                  </a:lnTo>
                  <a:lnTo>
                    <a:pt x="4534284" y="3527795"/>
                  </a:lnTo>
                  <a:lnTo>
                    <a:pt x="4530419" y="3479021"/>
                  </a:lnTo>
                  <a:lnTo>
                    <a:pt x="4525971" y="3430390"/>
                  </a:lnTo>
                  <a:lnTo>
                    <a:pt x="4520943" y="3381905"/>
                  </a:lnTo>
                  <a:lnTo>
                    <a:pt x="4515338" y="3333569"/>
                  </a:lnTo>
                  <a:lnTo>
                    <a:pt x="4509159" y="3285384"/>
                  </a:lnTo>
                  <a:lnTo>
                    <a:pt x="4502409" y="3237353"/>
                  </a:lnTo>
                  <a:lnTo>
                    <a:pt x="4495091" y="3189478"/>
                  </a:lnTo>
                  <a:lnTo>
                    <a:pt x="4487209" y="3141763"/>
                  </a:lnTo>
                  <a:lnTo>
                    <a:pt x="4478764" y="3094210"/>
                  </a:lnTo>
                  <a:lnTo>
                    <a:pt x="4469762" y="3046821"/>
                  </a:lnTo>
                  <a:lnTo>
                    <a:pt x="4460203" y="2999599"/>
                  </a:lnTo>
                  <a:lnTo>
                    <a:pt x="4450092" y="2952548"/>
                  </a:lnTo>
                  <a:lnTo>
                    <a:pt x="4439432" y="2905669"/>
                  </a:lnTo>
                  <a:lnTo>
                    <a:pt x="4428225" y="2858965"/>
                  </a:lnTo>
                  <a:lnTo>
                    <a:pt x="4416475" y="2812439"/>
                  </a:lnTo>
                  <a:lnTo>
                    <a:pt x="4404185" y="2766093"/>
                  </a:lnTo>
                  <a:lnTo>
                    <a:pt x="4391357" y="2719931"/>
                  </a:lnTo>
                  <a:lnTo>
                    <a:pt x="4377995" y="2673955"/>
                  </a:lnTo>
                  <a:lnTo>
                    <a:pt x="4364103" y="2628167"/>
                  </a:lnTo>
                  <a:lnTo>
                    <a:pt x="4349682" y="2582571"/>
                  </a:lnTo>
                  <a:lnTo>
                    <a:pt x="4334736" y="2537168"/>
                  </a:lnTo>
                  <a:lnTo>
                    <a:pt x="4319269" y="2491962"/>
                  </a:lnTo>
                  <a:lnTo>
                    <a:pt x="4303282" y="2446955"/>
                  </a:lnTo>
                  <a:lnTo>
                    <a:pt x="4286780" y="2402150"/>
                  </a:lnTo>
                  <a:lnTo>
                    <a:pt x="4269766" y="2357550"/>
                  </a:lnTo>
                  <a:lnTo>
                    <a:pt x="4252241" y="2313157"/>
                  </a:lnTo>
                  <a:lnTo>
                    <a:pt x="4234210" y="2268974"/>
                  </a:lnTo>
                  <a:lnTo>
                    <a:pt x="4215676" y="2225004"/>
                  </a:lnTo>
                  <a:lnTo>
                    <a:pt x="4196641" y="2181248"/>
                  </a:lnTo>
                  <a:lnTo>
                    <a:pt x="4177109" y="2137711"/>
                  </a:lnTo>
                  <a:lnTo>
                    <a:pt x="4157082" y="2094394"/>
                  </a:lnTo>
                  <a:lnTo>
                    <a:pt x="4136565" y="2051301"/>
                  </a:lnTo>
                  <a:lnTo>
                    <a:pt x="4115559" y="2008433"/>
                  </a:lnTo>
                  <a:lnTo>
                    <a:pt x="4094068" y="1965794"/>
                  </a:lnTo>
                  <a:lnTo>
                    <a:pt x="4072094" y="1923386"/>
                  </a:lnTo>
                  <a:lnTo>
                    <a:pt x="4049642" y="1881212"/>
                  </a:lnTo>
                  <a:lnTo>
                    <a:pt x="4026714" y="1839275"/>
                  </a:lnTo>
                  <a:lnTo>
                    <a:pt x="4003313" y="1797577"/>
                  </a:lnTo>
                  <a:lnTo>
                    <a:pt x="3979443" y="1756121"/>
                  </a:lnTo>
                  <a:lnTo>
                    <a:pt x="3955105" y="1714909"/>
                  </a:lnTo>
                  <a:lnTo>
                    <a:pt x="3930304" y="1673945"/>
                  </a:lnTo>
                  <a:lnTo>
                    <a:pt x="3905043" y="1633230"/>
                  </a:lnTo>
                  <a:lnTo>
                    <a:pt x="3879323" y="1592769"/>
                  </a:lnTo>
                  <a:lnTo>
                    <a:pt x="3853150" y="1552562"/>
                  </a:lnTo>
                  <a:lnTo>
                    <a:pt x="3826524" y="1512614"/>
                  </a:lnTo>
                  <a:lnTo>
                    <a:pt x="3799451" y="1472925"/>
                  </a:lnTo>
                  <a:lnTo>
                    <a:pt x="3771932" y="1433501"/>
                  </a:lnTo>
                  <a:lnTo>
                    <a:pt x="3743971" y="1394342"/>
                  </a:lnTo>
                  <a:lnTo>
                    <a:pt x="3715571" y="1355452"/>
                  </a:lnTo>
                  <a:lnTo>
                    <a:pt x="3686735" y="1316833"/>
                  </a:lnTo>
                  <a:lnTo>
                    <a:pt x="3657465" y="1278488"/>
                  </a:lnTo>
                  <a:lnTo>
                    <a:pt x="3627766" y="1240419"/>
                  </a:lnTo>
                  <a:lnTo>
                    <a:pt x="3597640" y="1202630"/>
                  </a:lnTo>
                  <a:lnTo>
                    <a:pt x="3567090" y="1165123"/>
                  </a:lnTo>
                  <a:lnTo>
                    <a:pt x="3536119" y="1127900"/>
                  </a:lnTo>
                  <a:lnTo>
                    <a:pt x="3504730" y="1090964"/>
                  </a:lnTo>
                  <a:lnTo>
                    <a:pt x="3472927" y="1054319"/>
                  </a:lnTo>
                  <a:lnTo>
                    <a:pt x="3440712" y="1017966"/>
                  </a:lnTo>
                  <a:lnTo>
                    <a:pt x="3408089" y="981908"/>
                  </a:lnTo>
                  <a:lnTo>
                    <a:pt x="3375060" y="946149"/>
                  </a:lnTo>
                  <a:lnTo>
                    <a:pt x="3341629" y="910689"/>
                  </a:lnTo>
                  <a:lnTo>
                    <a:pt x="3307798" y="875534"/>
                  </a:lnTo>
                  <a:lnTo>
                    <a:pt x="3273571" y="840684"/>
                  </a:lnTo>
                  <a:lnTo>
                    <a:pt x="3238951" y="806142"/>
                  </a:lnTo>
                  <a:lnTo>
                    <a:pt x="3203941" y="771912"/>
                  </a:lnTo>
                  <a:lnTo>
                    <a:pt x="3168544" y="737996"/>
                  </a:lnTo>
                  <a:lnTo>
                    <a:pt x="3132762" y="704397"/>
                  </a:lnTo>
                  <a:lnTo>
                    <a:pt x="3096600" y="671116"/>
                  </a:lnTo>
                  <a:lnTo>
                    <a:pt x="3060060" y="638158"/>
                  </a:lnTo>
                  <a:lnTo>
                    <a:pt x="3023145" y="605524"/>
                  </a:lnTo>
                  <a:lnTo>
                    <a:pt x="2985858" y="573218"/>
                  </a:lnTo>
                  <a:lnTo>
                    <a:pt x="2948202" y="541241"/>
                  </a:lnTo>
                  <a:lnTo>
                    <a:pt x="2910181" y="509597"/>
                  </a:lnTo>
                  <a:lnTo>
                    <a:pt x="2871797" y="478289"/>
                  </a:lnTo>
                  <a:lnTo>
                    <a:pt x="2833054" y="447318"/>
                  </a:lnTo>
                  <a:lnTo>
                    <a:pt x="2793954" y="416688"/>
                  </a:lnTo>
                  <a:lnTo>
                    <a:pt x="2754501" y="386401"/>
                  </a:lnTo>
                  <a:lnTo>
                    <a:pt x="2714698" y="356460"/>
                  </a:lnTo>
                  <a:lnTo>
                    <a:pt x="2674547" y="326868"/>
                  </a:lnTo>
                  <a:lnTo>
                    <a:pt x="2634052" y="297627"/>
                  </a:lnTo>
                  <a:lnTo>
                    <a:pt x="2593216" y="268740"/>
                  </a:lnTo>
                  <a:lnTo>
                    <a:pt x="2552042" y="240210"/>
                  </a:lnTo>
                  <a:lnTo>
                    <a:pt x="2510532" y="212038"/>
                  </a:lnTo>
                  <a:lnTo>
                    <a:pt x="2468691" y="184229"/>
                  </a:lnTo>
                  <a:lnTo>
                    <a:pt x="2426521" y="156785"/>
                  </a:lnTo>
                  <a:lnTo>
                    <a:pt x="2384025" y="129707"/>
                  </a:lnTo>
                  <a:lnTo>
                    <a:pt x="2341207" y="103000"/>
                  </a:lnTo>
                  <a:lnTo>
                    <a:pt x="2298068" y="76665"/>
                  </a:lnTo>
                  <a:lnTo>
                    <a:pt x="2254613" y="50706"/>
                  </a:lnTo>
                  <a:lnTo>
                    <a:pt x="2210845" y="25124"/>
                  </a:lnTo>
                  <a:lnTo>
                    <a:pt x="2166899" y="0"/>
                  </a:lnTo>
                  <a:close/>
                </a:path>
              </a:pathLst>
            </a:custGeom>
            <a:solidFill>
              <a:srgbClr val="F79921"/>
            </a:solidFill>
          </p:spPr>
          <p:txBody>
            <a:bodyPr wrap="square" lIns="0" tIns="0" rIns="0" bIns="0" rtlCol="0"/>
            <a:lstStyle/>
            <a:p>
              <a:endParaRPr sz="1632"/>
            </a:p>
          </p:txBody>
        </p:sp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-3"/>
              <a:ext cx="4164711" cy="7560072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967978" y="1574613"/>
            <a:ext cx="4626703" cy="270943"/>
          </a:xfrm>
          <a:prstGeom prst="rect">
            <a:avLst/>
          </a:prstGeom>
        </p:spPr>
        <p:txBody>
          <a:bodyPr vert="horz" wrap="square" lIns="0" tIns="47216" rIns="0" bIns="0" rtlCol="0" anchor="ctr">
            <a:spAutoFit/>
          </a:bodyPr>
          <a:lstStyle/>
          <a:p>
            <a:pPr marL="16123">
              <a:lnSpc>
                <a:spcPct val="100000"/>
              </a:lnSpc>
              <a:spcBef>
                <a:spcPts val="91"/>
              </a:spcBef>
            </a:pPr>
            <a:r>
              <a:rPr lang="en-US" sz="1451" spc="91" dirty="0">
                <a:solidFill>
                  <a:srgbClr val="231F20"/>
                </a:solidFill>
                <a:latin typeface="Trebuchet MS"/>
                <a:cs typeface="Trebuchet MS"/>
              </a:rPr>
              <a:t>EVERY COMPANY IS A UNIVERSE, DISCOVER OURS.</a:t>
            </a:r>
            <a:endParaRPr sz="1451" dirty="0">
              <a:latin typeface="Trebuchet MS"/>
              <a:cs typeface="Trebuchet MS"/>
            </a:endParaRPr>
          </a:p>
        </p:txBody>
      </p:sp>
      <p:pic>
        <p:nvPicPr>
          <p:cNvPr id="8" name="Immagine 5">
            <a:extLst>
              <a:ext uri="{FF2B5EF4-FFF2-40B4-BE49-F238E27FC236}">
                <a16:creationId xmlns:a16="http://schemas.microsoft.com/office/drawing/2014/main" id="{3016B19F-4C7A-2E5C-65ED-3D8998F628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1841" y="877266"/>
            <a:ext cx="2880245" cy="684073"/>
          </a:xfrm>
          <a:prstGeom prst="rect">
            <a:avLst/>
          </a:prstGeom>
        </p:spPr>
      </p:pic>
      <p:graphicFrame>
        <p:nvGraphicFramePr>
          <p:cNvPr id="12" name="object 4">
            <a:extLst>
              <a:ext uri="{FF2B5EF4-FFF2-40B4-BE49-F238E27FC236}">
                <a16:creationId xmlns:a16="http://schemas.microsoft.com/office/drawing/2014/main" id="{459B7E88-7DDB-F5EF-E8D2-48A9FAD587F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44857388"/>
              </p:ext>
            </p:extLst>
          </p:nvPr>
        </p:nvGraphicFramePr>
        <p:xfrm>
          <a:off x="5492314" y="2438606"/>
          <a:ext cx="6093802" cy="32931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6" name="Immagine 5">
            <a:extLst>
              <a:ext uri="{FF2B5EF4-FFF2-40B4-BE49-F238E27FC236}">
                <a16:creationId xmlns:a16="http://schemas.microsoft.com/office/drawing/2014/main" id="{05421E3F-0FE6-DE8D-915F-4CFAA703AB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4022" y="6522389"/>
            <a:ext cx="1413068" cy="335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8174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553178" y="1"/>
            <a:ext cx="4633613" cy="4558756"/>
            <a:chOff x="5582246" y="0"/>
            <a:chExt cx="5109845" cy="5027295"/>
          </a:xfrm>
        </p:grpSpPr>
        <p:sp>
          <p:nvSpPr>
            <p:cNvPr id="3" name="object 3"/>
            <p:cNvSpPr/>
            <p:nvPr/>
          </p:nvSpPr>
          <p:spPr>
            <a:xfrm>
              <a:off x="7610767" y="0"/>
              <a:ext cx="3081655" cy="4648200"/>
            </a:xfrm>
            <a:custGeom>
              <a:avLst/>
              <a:gdLst/>
              <a:ahLst/>
              <a:cxnLst/>
              <a:rect l="l" t="t" r="r" b="b"/>
              <a:pathLst>
                <a:path w="3081654" h="4648200">
                  <a:moveTo>
                    <a:pt x="3081235" y="0"/>
                  </a:moveTo>
                  <a:lnTo>
                    <a:pt x="0" y="0"/>
                  </a:lnTo>
                  <a:lnTo>
                    <a:pt x="0" y="3333115"/>
                  </a:lnTo>
                  <a:lnTo>
                    <a:pt x="867" y="3381322"/>
                  </a:lnTo>
                  <a:lnTo>
                    <a:pt x="3448" y="3429091"/>
                  </a:lnTo>
                  <a:lnTo>
                    <a:pt x="7715" y="3476394"/>
                  </a:lnTo>
                  <a:lnTo>
                    <a:pt x="13637" y="3523200"/>
                  </a:lnTo>
                  <a:lnTo>
                    <a:pt x="21184" y="3569480"/>
                  </a:lnTo>
                  <a:lnTo>
                    <a:pt x="30327" y="3615204"/>
                  </a:lnTo>
                  <a:lnTo>
                    <a:pt x="41035" y="3660342"/>
                  </a:lnTo>
                  <a:lnTo>
                    <a:pt x="53280" y="3704864"/>
                  </a:lnTo>
                  <a:lnTo>
                    <a:pt x="67032" y="3748741"/>
                  </a:lnTo>
                  <a:lnTo>
                    <a:pt x="82261" y="3791943"/>
                  </a:lnTo>
                  <a:lnTo>
                    <a:pt x="98937" y="3834441"/>
                  </a:lnTo>
                  <a:lnTo>
                    <a:pt x="117030" y="3876204"/>
                  </a:lnTo>
                  <a:lnTo>
                    <a:pt x="136511" y="3917204"/>
                  </a:lnTo>
                  <a:lnTo>
                    <a:pt x="157350" y="3957409"/>
                  </a:lnTo>
                  <a:lnTo>
                    <a:pt x="179518" y="3996792"/>
                  </a:lnTo>
                  <a:lnTo>
                    <a:pt x="202984" y="4035321"/>
                  </a:lnTo>
                  <a:lnTo>
                    <a:pt x="227719" y="4072967"/>
                  </a:lnTo>
                  <a:lnTo>
                    <a:pt x="253693" y="4109701"/>
                  </a:lnTo>
                  <a:lnTo>
                    <a:pt x="280877" y="4145492"/>
                  </a:lnTo>
                  <a:lnTo>
                    <a:pt x="309241" y="4180312"/>
                  </a:lnTo>
                  <a:lnTo>
                    <a:pt x="338755" y="4214129"/>
                  </a:lnTo>
                  <a:lnTo>
                    <a:pt x="369389" y="4246916"/>
                  </a:lnTo>
                  <a:lnTo>
                    <a:pt x="401114" y="4278642"/>
                  </a:lnTo>
                  <a:lnTo>
                    <a:pt x="433901" y="4309276"/>
                  </a:lnTo>
                  <a:lnTo>
                    <a:pt x="467718" y="4338790"/>
                  </a:lnTo>
                  <a:lnTo>
                    <a:pt x="502537" y="4367155"/>
                  </a:lnTo>
                  <a:lnTo>
                    <a:pt x="538328" y="4394339"/>
                  </a:lnTo>
                  <a:lnTo>
                    <a:pt x="575061" y="4420313"/>
                  </a:lnTo>
                  <a:lnTo>
                    <a:pt x="612706" y="4445049"/>
                  </a:lnTo>
                  <a:lnTo>
                    <a:pt x="651235" y="4468515"/>
                  </a:lnTo>
                  <a:lnTo>
                    <a:pt x="690616" y="4490683"/>
                  </a:lnTo>
                  <a:lnTo>
                    <a:pt x="730821" y="4511522"/>
                  </a:lnTo>
                  <a:lnTo>
                    <a:pt x="771819" y="4531003"/>
                  </a:lnTo>
                  <a:lnTo>
                    <a:pt x="813582" y="4549097"/>
                  </a:lnTo>
                  <a:lnTo>
                    <a:pt x="856079" y="4565773"/>
                  </a:lnTo>
                  <a:lnTo>
                    <a:pt x="899280" y="4581001"/>
                  </a:lnTo>
                  <a:lnTo>
                    <a:pt x="943156" y="4594753"/>
                  </a:lnTo>
                  <a:lnTo>
                    <a:pt x="987677" y="4606998"/>
                  </a:lnTo>
                  <a:lnTo>
                    <a:pt x="1032814" y="4617707"/>
                  </a:lnTo>
                  <a:lnTo>
                    <a:pt x="1078536" y="4626850"/>
                  </a:lnTo>
                  <a:lnTo>
                    <a:pt x="1124814" y="4634397"/>
                  </a:lnTo>
                  <a:lnTo>
                    <a:pt x="1171619" y="4640319"/>
                  </a:lnTo>
                  <a:lnTo>
                    <a:pt x="1218920" y="4644586"/>
                  </a:lnTo>
                  <a:lnTo>
                    <a:pt x="1266689" y="4647167"/>
                  </a:lnTo>
                  <a:lnTo>
                    <a:pt x="1314894" y="4648034"/>
                  </a:lnTo>
                  <a:lnTo>
                    <a:pt x="1901649" y="4340535"/>
                  </a:lnTo>
                  <a:lnTo>
                    <a:pt x="2281227" y="4117328"/>
                  </a:lnTo>
                  <a:lnTo>
                    <a:pt x="2619225" y="3869778"/>
                  </a:lnTo>
                  <a:lnTo>
                    <a:pt x="3081235" y="3489248"/>
                  </a:lnTo>
                  <a:lnTo>
                    <a:pt x="3081235" y="0"/>
                  </a:lnTo>
                  <a:close/>
                </a:path>
              </a:pathLst>
            </a:custGeom>
            <a:solidFill>
              <a:srgbClr val="F79921"/>
            </a:solidFill>
          </p:spPr>
          <p:txBody>
            <a:bodyPr wrap="square" lIns="0" tIns="0" rIns="0" bIns="0" rtlCol="0"/>
            <a:lstStyle/>
            <a:p>
              <a:pPr defTabSz="829178"/>
              <a:endParaRPr sz="1632" kern="0">
                <a:solidFill>
                  <a:sysClr val="windowText" lastClr="000000"/>
                </a:solidFill>
              </a:endParaRPr>
            </a:p>
          </p:txBody>
        </p:sp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582246" y="658418"/>
              <a:ext cx="4378972" cy="4368800"/>
            </a:xfrm>
            <a:prstGeom prst="rect">
              <a:avLst/>
            </a:prstGeom>
          </p:spPr>
        </p:pic>
      </p:grpSp>
      <p:graphicFrame>
        <p:nvGraphicFramePr>
          <p:cNvPr id="13" name="Diagram 12">
            <a:extLst>
              <a:ext uri="{FF2B5EF4-FFF2-40B4-BE49-F238E27FC236}">
                <a16:creationId xmlns:a16="http://schemas.microsoft.com/office/drawing/2014/main" id="{9FC76B61-FBE8-D88F-0E92-F6E7E984CA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26151556"/>
              </p:ext>
            </p:extLst>
          </p:nvPr>
        </p:nvGraphicFramePr>
        <p:xfrm>
          <a:off x="1975749" y="248634"/>
          <a:ext cx="6497162" cy="66093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8" name="Immagine 5">
            <a:extLst>
              <a:ext uri="{FF2B5EF4-FFF2-40B4-BE49-F238E27FC236}">
                <a16:creationId xmlns:a16="http://schemas.microsoft.com/office/drawing/2014/main" id="{9B9DAE85-80C2-B787-FCD6-D511BC28DB1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4022" y="6522389"/>
            <a:ext cx="1413068" cy="33561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714C4DE-661F-A59C-20B5-44F8C292B652}"/>
              </a:ext>
            </a:extLst>
          </p:cNvPr>
          <p:cNvSpPr txBox="1"/>
          <p:nvPr/>
        </p:nvSpPr>
        <p:spPr>
          <a:xfrm>
            <a:off x="302499" y="148861"/>
            <a:ext cx="2379896" cy="2715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806" b="1">
                <a:latin typeface="+mj-lt"/>
              </a:rPr>
              <a:t>PEOPLE</a:t>
            </a:r>
          </a:p>
          <a:p>
            <a:r>
              <a:rPr lang="it-IT" sz="4081" b="1" i="1" err="1">
                <a:latin typeface="+mj-lt"/>
              </a:rPr>
              <a:t>Our</a:t>
            </a:r>
            <a:r>
              <a:rPr lang="it-IT" sz="4081" b="1" i="1">
                <a:latin typeface="+mj-lt"/>
              </a:rPr>
              <a:t> </a:t>
            </a:r>
            <a:r>
              <a:rPr lang="it-IT" sz="4081" b="1" i="1" err="1">
                <a:latin typeface="+mj-lt"/>
              </a:rPr>
              <a:t>greatest</a:t>
            </a:r>
            <a:r>
              <a:rPr lang="it-IT" sz="4081" b="1" i="1">
                <a:latin typeface="+mj-lt"/>
              </a:rPr>
              <a:t> </a:t>
            </a:r>
            <a:r>
              <a:rPr lang="it-IT" sz="4081" b="1" i="1" err="1">
                <a:latin typeface="+mj-lt"/>
              </a:rPr>
              <a:t>value</a:t>
            </a:r>
            <a:endParaRPr lang="it-IT" sz="4081" b="1" i="1">
              <a:latin typeface="+mj-l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48C3E92-C5B5-9962-8D01-7F8BF1902BD1}"/>
              </a:ext>
            </a:extLst>
          </p:cNvPr>
          <p:cNvGrpSpPr/>
          <p:nvPr/>
        </p:nvGrpSpPr>
        <p:grpSpPr>
          <a:xfrm>
            <a:off x="0" y="0"/>
            <a:ext cx="5372962" cy="6855962"/>
            <a:chOff x="1247608" y="-218"/>
            <a:chExt cx="5372962" cy="6855962"/>
          </a:xfrm>
        </p:grpSpPr>
        <p:sp>
          <p:nvSpPr>
            <p:cNvPr id="4" name="object 4"/>
            <p:cNvSpPr/>
            <p:nvPr/>
          </p:nvSpPr>
          <p:spPr>
            <a:xfrm>
              <a:off x="1259123" y="48"/>
              <a:ext cx="5361447" cy="6855696"/>
            </a:xfrm>
            <a:custGeom>
              <a:avLst/>
              <a:gdLst/>
              <a:ahLst/>
              <a:cxnLst/>
              <a:rect l="l" t="t" r="r" b="b"/>
              <a:pathLst>
                <a:path w="5912485" h="7560309">
                  <a:moveTo>
                    <a:pt x="4354842" y="0"/>
                  </a:moveTo>
                  <a:lnTo>
                    <a:pt x="0" y="0"/>
                  </a:lnTo>
                  <a:lnTo>
                    <a:pt x="0" y="7560016"/>
                  </a:lnTo>
                  <a:lnTo>
                    <a:pt x="5912409" y="7560016"/>
                  </a:lnTo>
                  <a:lnTo>
                    <a:pt x="5846102" y="7529954"/>
                  </a:lnTo>
                  <a:lnTo>
                    <a:pt x="5775101" y="7496953"/>
                  </a:lnTo>
                  <a:lnTo>
                    <a:pt x="5705089" y="7463600"/>
                  </a:lnTo>
                  <a:lnTo>
                    <a:pt x="5636061" y="7429897"/>
                  </a:lnTo>
                  <a:lnTo>
                    <a:pt x="5568013" y="7395850"/>
                  </a:lnTo>
                  <a:lnTo>
                    <a:pt x="5500938" y="7361463"/>
                  </a:lnTo>
                  <a:lnTo>
                    <a:pt x="5434831" y="7326741"/>
                  </a:lnTo>
                  <a:lnTo>
                    <a:pt x="5369687" y="7291688"/>
                  </a:lnTo>
                  <a:lnTo>
                    <a:pt x="5305501" y="7256310"/>
                  </a:lnTo>
                  <a:lnTo>
                    <a:pt x="5242267" y="7220611"/>
                  </a:lnTo>
                  <a:lnTo>
                    <a:pt x="5179980" y="7184595"/>
                  </a:lnTo>
                  <a:lnTo>
                    <a:pt x="5118635" y="7148267"/>
                  </a:lnTo>
                  <a:lnTo>
                    <a:pt x="5058227" y="7111632"/>
                  </a:lnTo>
                  <a:lnTo>
                    <a:pt x="4998749" y="7074695"/>
                  </a:lnTo>
                  <a:lnTo>
                    <a:pt x="4940198" y="7037459"/>
                  </a:lnTo>
                  <a:lnTo>
                    <a:pt x="4882567" y="6999930"/>
                  </a:lnTo>
                  <a:lnTo>
                    <a:pt x="4825852" y="6962113"/>
                  </a:lnTo>
                  <a:lnTo>
                    <a:pt x="4770046" y="6924011"/>
                  </a:lnTo>
                  <a:lnTo>
                    <a:pt x="4715145" y="6885630"/>
                  </a:lnTo>
                  <a:lnTo>
                    <a:pt x="4661144" y="6846975"/>
                  </a:lnTo>
                  <a:lnTo>
                    <a:pt x="4608036" y="6808049"/>
                  </a:lnTo>
                  <a:lnTo>
                    <a:pt x="4555818" y="6768858"/>
                  </a:lnTo>
                  <a:lnTo>
                    <a:pt x="4504483" y="6729406"/>
                  </a:lnTo>
                  <a:lnTo>
                    <a:pt x="4454026" y="6689697"/>
                  </a:lnTo>
                  <a:lnTo>
                    <a:pt x="4404442" y="6649738"/>
                  </a:lnTo>
                  <a:lnTo>
                    <a:pt x="4355725" y="6609531"/>
                  </a:lnTo>
                  <a:lnTo>
                    <a:pt x="4307871" y="6569082"/>
                  </a:lnTo>
                  <a:lnTo>
                    <a:pt x="4260874" y="6528395"/>
                  </a:lnTo>
                  <a:lnTo>
                    <a:pt x="4214729" y="6487476"/>
                  </a:lnTo>
                  <a:lnTo>
                    <a:pt x="4169430" y="6446328"/>
                  </a:lnTo>
                  <a:lnTo>
                    <a:pt x="4124972" y="6404957"/>
                  </a:lnTo>
                  <a:lnTo>
                    <a:pt x="4081349" y="6363366"/>
                  </a:lnTo>
                  <a:lnTo>
                    <a:pt x="4038558" y="6321561"/>
                  </a:lnTo>
                  <a:lnTo>
                    <a:pt x="3996591" y="6279546"/>
                  </a:lnTo>
                  <a:lnTo>
                    <a:pt x="3955445" y="6237326"/>
                  </a:lnTo>
                  <a:lnTo>
                    <a:pt x="3915113" y="6194906"/>
                  </a:lnTo>
                  <a:lnTo>
                    <a:pt x="3875590" y="6152290"/>
                  </a:lnTo>
                  <a:lnTo>
                    <a:pt x="3836871" y="6109482"/>
                  </a:lnTo>
                  <a:lnTo>
                    <a:pt x="3798952" y="6066488"/>
                  </a:lnTo>
                  <a:lnTo>
                    <a:pt x="3761825" y="6023312"/>
                  </a:lnTo>
                  <a:lnTo>
                    <a:pt x="3725486" y="5979959"/>
                  </a:lnTo>
                  <a:lnTo>
                    <a:pt x="3689931" y="5936433"/>
                  </a:lnTo>
                  <a:lnTo>
                    <a:pt x="3655153" y="5892740"/>
                  </a:lnTo>
                  <a:lnTo>
                    <a:pt x="3621147" y="5848882"/>
                  </a:lnTo>
                  <a:lnTo>
                    <a:pt x="3587908" y="5804866"/>
                  </a:lnTo>
                  <a:lnTo>
                    <a:pt x="3555430" y="5760697"/>
                  </a:lnTo>
                  <a:lnTo>
                    <a:pt x="3523709" y="5716377"/>
                  </a:lnTo>
                  <a:lnTo>
                    <a:pt x="3492739" y="5671913"/>
                  </a:lnTo>
                  <a:lnTo>
                    <a:pt x="3462515" y="5627309"/>
                  </a:lnTo>
                  <a:lnTo>
                    <a:pt x="3433031" y="5582569"/>
                  </a:lnTo>
                  <a:lnTo>
                    <a:pt x="3404282" y="5537698"/>
                  </a:lnTo>
                  <a:lnTo>
                    <a:pt x="3376263" y="5492701"/>
                  </a:lnTo>
                  <a:lnTo>
                    <a:pt x="3348968" y="5447582"/>
                  </a:lnTo>
                  <a:lnTo>
                    <a:pt x="3322393" y="5402347"/>
                  </a:lnTo>
                  <a:lnTo>
                    <a:pt x="3296531" y="5356999"/>
                  </a:lnTo>
                  <a:lnTo>
                    <a:pt x="3271378" y="5311544"/>
                  </a:lnTo>
                  <a:lnTo>
                    <a:pt x="3246929" y="5265985"/>
                  </a:lnTo>
                  <a:lnTo>
                    <a:pt x="3223177" y="5220328"/>
                  </a:lnTo>
                  <a:lnTo>
                    <a:pt x="3200119" y="5174578"/>
                  </a:lnTo>
                  <a:lnTo>
                    <a:pt x="3177747" y="5128738"/>
                  </a:lnTo>
                  <a:lnTo>
                    <a:pt x="3156058" y="5082814"/>
                  </a:lnTo>
                  <a:lnTo>
                    <a:pt x="3135045" y="5036810"/>
                  </a:lnTo>
                  <a:lnTo>
                    <a:pt x="3114705" y="4990731"/>
                  </a:lnTo>
                  <a:lnTo>
                    <a:pt x="3095030" y="4944581"/>
                  </a:lnTo>
                  <a:lnTo>
                    <a:pt x="3076016" y="4898365"/>
                  </a:lnTo>
                  <a:lnTo>
                    <a:pt x="3057658" y="4852088"/>
                  </a:lnTo>
                  <a:lnTo>
                    <a:pt x="3039950" y="4805755"/>
                  </a:lnTo>
                  <a:lnTo>
                    <a:pt x="3022887" y="4759370"/>
                  </a:lnTo>
                  <a:lnTo>
                    <a:pt x="3006464" y="4712937"/>
                  </a:lnTo>
                  <a:lnTo>
                    <a:pt x="2990676" y="4666461"/>
                  </a:lnTo>
                  <a:lnTo>
                    <a:pt x="2975516" y="4619948"/>
                  </a:lnTo>
                  <a:lnTo>
                    <a:pt x="2960980" y="4573401"/>
                  </a:lnTo>
                  <a:lnTo>
                    <a:pt x="2947063" y="4526825"/>
                  </a:lnTo>
                  <a:lnTo>
                    <a:pt x="2933759" y="4480225"/>
                  </a:lnTo>
                  <a:lnTo>
                    <a:pt x="2921063" y="4433606"/>
                  </a:lnTo>
                  <a:lnTo>
                    <a:pt x="2908970" y="4386972"/>
                  </a:lnTo>
                  <a:lnTo>
                    <a:pt x="2897474" y="4340328"/>
                  </a:lnTo>
                  <a:lnTo>
                    <a:pt x="2886570" y="4293678"/>
                  </a:lnTo>
                  <a:lnTo>
                    <a:pt x="2876252" y="4247027"/>
                  </a:lnTo>
                  <a:lnTo>
                    <a:pt x="2866516" y="4200380"/>
                  </a:lnTo>
                  <a:lnTo>
                    <a:pt x="2857357" y="4153741"/>
                  </a:lnTo>
                  <a:lnTo>
                    <a:pt x="2848768" y="4107116"/>
                  </a:lnTo>
                  <a:lnTo>
                    <a:pt x="2840744" y="4060508"/>
                  </a:lnTo>
                  <a:lnTo>
                    <a:pt x="2833281" y="4013922"/>
                  </a:lnTo>
                  <a:lnTo>
                    <a:pt x="2826373" y="3967363"/>
                  </a:lnTo>
                  <a:lnTo>
                    <a:pt x="2820014" y="3920836"/>
                  </a:lnTo>
                  <a:lnTo>
                    <a:pt x="2814200" y="3874345"/>
                  </a:lnTo>
                  <a:lnTo>
                    <a:pt x="2808925" y="3827894"/>
                  </a:lnTo>
                  <a:lnTo>
                    <a:pt x="2804183" y="3781490"/>
                  </a:lnTo>
                  <a:lnTo>
                    <a:pt x="2799970" y="3735135"/>
                  </a:lnTo>
                  <a:lnTo>
                    <a:pt x="2796280" y="3688835"/>
                  </a:lnTo>
                  <a:lnTo>
                    <a:pt x="2793108" y="3642595"/>
                  </a:lnTo>
                  <a:lnTo>
                    <a:pt x="2790449" y="3596419"/>
                  </a:lnTo>
                  <a:lnTo>
                    <a:pt x="2788297" y="3550311"/>
                  </a:lnTo>
                  <a:lnTo>
                    <a:pt x="2786646" y="3504277"/>
                  </a:lnTo>
                  <a:lnTo>
                    <a:pt x="2785492" y="3458320"/>
                  </a:lnTo>
                  <a:lnTo>
                    <a:pt x="2784830" y="3412447"/>
                  </a:lnTo>
                  <a:lnTo>
                    <a:pt x="2784654" y="3366660"/>
                  </a:lnTo>
                  <a:lnTo>
                    <a:pt x="2784958" y="3320966"/>
                  </a:lnTo>
                  <a:lnTo>
                    <a:pt x="2785738" y="3275368"/>
                  </a:lnTo>
                  <a:lnTo>
                    <a:pt x="2786988" y="3229871"/>
                  </a:lnTo>
                  <a:lnTo>
                    <a:pt x="2788703" y="3184480"/>
                  </a:lnTo>
                  <a:lnTo>
                    <a:pt x="2790877" y="3139199"/>
                  </a:lnTo>
                  <a:lnTo>
                    <a:pt x="2793506" y="3094034"/>
                  </a:lnTo>
                  <a:lnTo>
                    <a:pt x="2796584" y="3048988"/>
                  </a:lnTo>
                  <a:lnTo>
                    <a:pt x="2800105" y="3004067"/>
                  </a:lnTo>
                  <a:lnTo>
                    <a:pt x="2804065" y="2959275"/>
                  </a:lnTo>
                  <a:lnTo>
                    <a:pt x="2808457" y="2914616"/>
                  </a:lnTo>
                  <a:lnTo>
                    <a:pt x="2813278" y="2870096"/>
                  </a:lnTo>
                  <a:lnTo>
                    <a:pt x="2818521" y="2825719"/>
                  </a:lnTo>
                  <a:lnTo>
                    <a:pt x="2824181" y="2781489"/>
                  </a:lnTo>
                  <a:lnTo>
                    <a:pt x="2830253" y="2737412"/>
                  </a:lnTo>
                  <a:lnTo>
                    <a:pt x="2836731" y="2693491"/>
                  </a:lnTo>
                  <a:lnTo>
                    <a:pt x="2843611" y="2649732"/>
                  </a:lnTo>
                  <a:lnTo>
                    <a:pt x="2850886" y="2606139"/>
                  </a:lnTo>
                  <a:lnTo>
                    <a:pt x="2858553" y="2562717"/>
                  </a:lnTo>
                  <a:lnTo>
                    <a:pt x="2866604" y="2519470"/>
                  </a:lnTo>
                  <a:lnTo>
                    <a:pt x="2875036" y="2476404"/>
                  </a:lnTo>
                  <a:lnTo>
                    <a:pt x="2883843" y="2433522"/>
                  </a:lnTo>
                  <a:lnTo>
                    <a:pt x="2893019" y="2390830"/>
                  </a:lnTo>
                  <a:lnTo>
                    <a:pt x="2902559" y="2348331"/>
                  </a:lnTo>
                  <a:lnTo>
                    <a:pt x="2912458" y="2306031"/>
                  </a:lnTo>
                  <a:lnTo>
                    <a:pt x="2922710" y="2263935"/>
                  </a:lnTo>
                  <a:lnTo>
                    <a:pt x="2933311" y="2222046"/>
                  </a:lnTo>
                  <a:lnTo>
                    <a:pt x="2944255" y="2180370"/>
                  </a:lnTo>
                  <a:lnTo>
                    <a:pt x="2955536" y="2138911"/>
                  </a:lnTo>
                  <a:lnTo>
                    <a:pt x="2967150" y="2097674"/>
                  </a:lnTo>
                  <a:lnTo>
                    <a:pt x="2979091" y="2056664"/>
                  </a:lnTo>
                  <a:lnTo>
                    <a:pt x="2991353" y="2015885"/>
                  </a:lnTo>
                  <a:lnTo>
                    <a:pt x="3003933" y="1975341"/>
                  </a:lnTo>
                  <a:lnTo>
                    <a:pt x="3016823" y="1935038"/>
                  </a:lnTo>
                  <a:lnTo>
                    <a:pt x="3030019" y="1894980"/>
                  </a:lnTo>
                  <a:lnTo>
                    <a:pt x="3043516" y="1855172"/>
                  </a:lnTo>
                  <a:lnTo>
                    <a:pt x="3057308" y="1815618"/>
                  </a:lnTo>
                  <a:lnTo>
                    <a:pt x="3071390" y="1776323"/>
                  </a:lnTo>
                  <a:lnTo>
                    <a:pt x="3085756" y="1737291"/>
                  </a:lnTo>
                  <a:lnTo>
                    <a:pt x="3100402" y="1698528"/>
                  </a:lnTo>
                  <a:lnTo>
                    <a:pt x="3115322" y="1660038"/>
                  </a:lnTo>
                  <a:lnTo>
                    <a:pt x="3130511" y="1621825"/>
                  </a:lnTo>
                  <a:lnTo>
                    <a:pt x="3145963" y="1583895"/>
                  </a:lnTo>
                  <a:lnTo>
                    <a:pt x="3161674" y="1546251"/>
                  </a:lnTo>
                  <a:lnTo>
                    <a:pt x="3177637" y="1508899"/>
                  </a:lnTo>
                  <a:lnTo>
                    <a:pt x="3193848" y="1471843"/>
                  </a:lnTo>
                  <a:lnTo>
                    <a:pt x="3210301" y="1435088"/>
                  </a:lnTo>
                  <a:lnTo>
                    <a:pt x="3226992" y="1398638"/>
                  </a:lnTo>
                  <a:lnTo>
                    <a:pt x="3243913" y="1362498"/>
                  </a:lnTo>
                  <a:lnTo>
                    <a:pt x="3261062" y="1326673"/>
                  </a:lnTo>
                  <a:lnTo>
                    <a:pt x="3278431" y="1291167"/>
                  </a:lnTo>
                  <a:lnTo>
                    <a:pt x="3296016" y="1255985"/>
                  </a:lnTo>
                  <a:lnTo>
                    <a:pt x="3313812" y="1221131"/>
                  </a:lnTo>
                  <a:lnTo>
                    <a:pt x="3331812" y="1186611"/>
                  </a:lnTo>
                  <a:lnTo>
                    <a:pt x="3350013" y="1152429"/>
                  </a:lnTo>
                  <a:lnTo>
                    <a:pt x="3368408" y="1118590"/>
                  </a:lnTo>
                  <a:lnTo>
                    <a:pt x="3386993" y="1085097"/>
                  </a:lnTo>
                  <a:lnTo>
                    <a:pt x="3424709" y="1019172"/>
                  </a:lnTo>
                  <a:lnTo>
                    <a:pt x="3463118" y="954691"/>
                  </a:lnTo>
                  <a:lnTo>
                    <a:pt x="3502178" y="891692"/>
                  </a:lnTo>
                  <a:lnTo>
                    <a:pt x="3541848" y="830212"/>
                  </a:lnTo>
                  <a:lnTo>
                    <a:pt x="3582083" y="770287"/>
                  </a:lnTo>
                  <a:lnTo>
                    <a:pt x="3622843" y="711955"/>
                  </a:lnTo>
                  <a:lnTo>
                    <a:pt x="3664084" y="655253"/>
                  </a:lnTo>
                  <a:lnTo>
                    <a:pt x="3705764" y="600218"/>
                  </a:lnTo>
                  <a:lnTo>
                    <a:pt x="3747841" y="546888"/>
                  </a:lnTo>
                  <a:lnTo>
                    <a:pt x="3790273" y="495299"/>
                  </a:lnTo>
                  <a:lnTo>
                    <a:pt x="3833016" y="445488"/>
                  </a:lnTo>
                  <a:lnTo>
                    <a:pt x="3876029" y="397493"/>
                  </a:lnTo>
                  <a:lnTo>
                    <a:pt x="3919269" y="351351"/>
                  </a:lnTo>
                  <a:lnTo>
                    <a:pt x="3962694" y="307099"/>
                  </a:lnTo>
                  <a:lnTo>
                    <a:pt x="4006262" y="264773"/>
                  </a:lnTo>
                  <a:lnTo>
                    <a:pt x="4049930" y="224412"/>
                  </a:lnTo>
                  <a:lnTo>
                    <a:pt x="4093655" y="186052"/>
                  </a:lnTo>
                  <a:lnTo>
                    <a:pt x="4137395" y="149731"/>
                  </a:lnTo>
                  <a:lnTo>
                    <a:pt x="4181108" y="115485"/>
                  </a:lnTo>
                  <a:lnTo>
                    <a:pt x="4224752" y="83352"/>
                  </a:lnTo>
                  <a:lnTo>
                    <a:pt x="4268284" y="53368"/>
                  </a:lnTo>
                  <a:lnTo>
                    <a:pt x="4311661" y="25572"/>
                  </a:lnTo>
                  <a:lnTo>
                    <a:pt x="4333279" y="12505"/>
                  </a:lnTo>
                  <a:lnTo>
                    <a:pt x="4354842" y="0"/>
                  </a:lnTo>
                  <a:close/>
                </a:path>
              </a:pathLst>
            </a:custGeom>
            <a:solidFill>
              <a:srgbClr val="F79921"/>
            </a:solidFill>
          </p:spPr>
          <p:txBody>
            <a:bodyPr wrap="square" lIns="0" tIns="0" rIns="0" bIns="0" rtlCol="0"/>
            <a:lstStyle/>
            <a:p>
              <a:endParaRPr sz="1632"/>
            </a:p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47608" y="-218"/>
              <a:ext cx="4055029" cy="6855696"/>
            </a:xfrm>
            <a:prstGeom prst="rect">
              <a:avLst/>
            </a:prstGeom>
          </p:spPr>
        </p:pic>
      </p:grpSp>
      <p:pic>
        <p:nvPicPr>
          <p:cNvPr id="13" name="Immagine 5">
            <a:extLst>
              <a:ext uri="{FF2B5EF4-FFF2-40B4-BE49-F238E27FC236}">
                <a16:creationId xmlns:a16="http://schemas.microsoft.com/office/drawing/2014/main" id="{4A49446C-9148-7091-428A-497C360BBD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7417" y="6520085"/>
            <a:ext cx="1413068" cy="335611"/>
          </a:xfrm>
          <a:prstGeom prst="rect">
            <a:avLst/>
          </a:prstGeom>
        </p:spPr>
      </p:pic>
      <p:graphicFrame>
        <p:nvGraphicFramePr>
          <p:cNvPr id="15" name="object 4">
            <a:extLst>
              <a:ext uri="{FF2B5EF4-FFF2-40B4-BE49-F238E27FC236}">
                <a16:creationId xmlns:a16="http://schemas.microsoft.com/office/drawing/2014/main" id="{493404B0-1BD9-778D-38A1-8511274873F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69077843"/>
              </p:ext>
            </p:extLst>
          </p:nvPr>
        </p:nvGraphicFramePr>
        <p:xfrm>
          <a:off x="4990428" y="1880311"/>
          <a:ext cx="6474115" cy="38612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CEDB929F-95B3-6D61-DD24-D60CEDEEAD2B}"/>
              </a:ext>
            </a:extLst>
          </p:cNvPr>
          <p:cNvSpPr txBox="1"/>
          <p:nvPr/>
        </p:nvSpPr>
        <p:spPr>
          <a:xfrm>
            <a:off x="4990428" y="457776"/>
            <a:ext cx="4145894" cy="8318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806" b="1" spc="544">
                <a:latin typeface="+mj-lt"/>
              </a:rPr>
              <a:t>SOLUTIONS</a:t>
            </a:r>
            <a:endParaRPr lang="it-IT" sz="4806" b="1">
              <a:latin typeface="+mj-l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442348" y="6483907"/>
            <a:ext cx="219963" cy="151218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>
              <a:spcBef>
                <a:spcPts val="91"/>
              </a:spcBef>
            </a:pPr>
            <a:r>
              <a:rPr sz="907" spc="36">
                <a:solidFill>
                  <a:srgbClr val="231F20"/>
                </a:solidFill>
                <a:latin typeface="Tahoma"/>
                <a:cs typeface="Tahoma"/>
              </a:rPr>
              <a:t>|04</a:t>
            </a:r>
            <a:endParaRPr sz="907">
              <a:latin typeface="Tahoma"/>
              <a:cs typeface="Tahom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569637" y="5332"/>
            <a:ext cx="5622869" cy="6855696"/>
          </a:xfrm>
          <a:custGeom>
            <a:avLst/>
            <a:gdLst/>
            <a:ahLst/>
            <a:cxnLst/>
            <a:rect l="l" t="t" r="r" b="b"/>
            <a:pathLst>
              <a:path w="6200775" h="7560309">
                <a:moveTo>
                  <a:pt x="6200217" y="0"/>
                </a:moveTo>
                <a:lnTo>
                  <a:pt x="3401754" y="0"/>
                </a:lnTo>
                <a:lnTo>
                  <a:pt x="3386626" y="8662"/>
                </a:lnTo>
                <a:lnTo>
                  <a:pt x="3342974" y="34214"/>
                </a:lnTo>
                <a:lnTo>
                  <a:pt x="3299635" y="60143"/>
                </a:lnTo>
                <a:lnTo>
                  <a:pt x="3256612" y="86448"/>
                </a:lnTo>
                <a:lnTo>
                  <a:pt x="3213907" y="113124"/>
                </a:lnTo>
                <a:lnTo>
                  <a:pt x="3171525" y="140170"/>
                </a:lnTo>
                <a:lnTo>
                  <a:pt x="3129467" y="167583"/>
                </a:lnTo>
                <a:lnTo>
                  <a:pt x="3087737" y="195360"/>
                </a:lnTo>
                <a:lnTo>
                  <a:pt x="3046338" y="223499"/>
                </a:lnTo>
                <a:lnTo>
                  <a:pt x="3005274" y="251996"/>
                </a:lnTo>
                <a:lnTo>
                  <a:pt x="2964547" y="280850"/>
                </a:lnTo>
                <a:lnTo>
                  <a:pt x="2924160" y="310057"/>
                </a:lnTo>
                <a:lnTo>
                  <a:pt x="2884116" y="339615"/>
                </a:lnTo>
                <a:lnTo>
                  <a:pt x="2844418" y="369521"/>
                </a:lnTo>
                <a:lnTo>
                  <a:pt x="2805070" y="399772"/>
                </a:lnTo>
                <a:lnTo>
                  <a:pt x="2766075" y="430367"/>
                </a:lnTo>
                <a:lnTo>
                  <a:pt x="2727435" y="461302"/>
                </a:lnTo>
                <a:lnTo>
                  <a:pt x="2689153" y="492574"/>
                </a:lnTo>
                <a:lnTo>
                  <a:pt x="2651233" y="524181"/>
                </a:lnTo>
                <a:lnTo>
                  <a:pt x="2613678" y="556120"/>
                </a:lnTo>
                <a:lnTo>
                  <a:pt x="2576490" y="588389"/>
                </a:lnTo>
                <a:lnTo>
                  <a:pt x="2539674" y="620984"/>
                </a:lnTo>
                <a:lnTo>
                  <a:pt x="2503231" y="653904"/>
                </a:lnTo>
                <a:lnTo>
                  <a:pt x="2467165" y="687146"/>
                </a:lnTo>
                <a:lnTo>
                  <a:pt x="2431479" y="720706"/>
                </a:lnTo>
                <a:lnTo>
                  <a:pt x="2396176" y="754582"/>
                </a:lnTo>
                <a:lnTo>
                  <a:pt x="2361259" y="788772"/>
                </a:lnTo>
                <a:lnTo>
                  <a:pt x="2326731" y="823273"/>
                </a:lnTo>
                <a:lnTo>
                  <a:pt x="2292595" y="858083"/>
                </a:lnTo>
                <a:lnTo>
                  <a:pt x="2258855" y="893197"/>
                </a:lnTo>
                <a:lnTo>
                  <a:pt x="2225513" y="928615"/>
                </a:lnTo>
                <a:lnTo>
                  <a:pt x="2192572" y="964333"/>
                </a:lnTo>
                <a:lnTo>
                  <a:pt x="2160035" y="1000348"/>
                </a:lnTo>
                <a:lnTo>
                  <a:pt x="2127906" y="1036659"/>
                </a:lnTo>
                <a:lnTo>
                  <a:pt x="2096188" y="1073261"/>
                </a:lnTo>
                <a:lnTo>
                  <a:pt x="2064883" y="1110153"/>
                </a:lnTo>
                <a:lnTo>
                  <a:pt x="2033995" y="1147332"/>
                </a:lnTo>
                <a:lnTo>
                  <a:pt x="2003526" y="1184796"/>
                </a:lnTo>
                <a:lnTo>
                  <a:pt x="1973480" y="1222541"/>
                </a:lnTo>
                <a:lnTo>
                  <a:pt x="1943860" y="1260565"/>
                </a:lnTo>
                <a:lnTo>
                  <a:pt x="1914669" y="1298865"/>
                </a:lnTo>
                <a:lnTo>
                  <a:pt x="1885909" y="1337438"/>
                </a:lnTo>
                <a:lnTo>
                  <a:pt x="1857585" y="1376283"/>
                </a:lnTo>
                <a:lnTo>
                  <a:pt x="1829698" y="1415396"/>
                </a:lnTo>
                <a:lnTo>
                  <a:pt x="1802253" y="1454775"/>
                </a:lnTo>
                <a:lnTo>
                  <a:pt x="1775251" y="1494416"/>
                </a:lnTo>
                <a:lnTo>
                  <a:pt x="1748697" y="1534318"/>
                </a:lnTo>
                <a:lnTo>
                  <a:pt x="1722593" y="1574477"/>
                </a:lnTo>
                <a:lnTo>
                  <a:pt x="1696943" y="1614892"/>
                </a:lnTo>
                <a:lnTo>
                  <a:pt x="1671748" y="1655558"/>
                </a:lnTo>
                <a:lnTo>
                  <a:pt x="1647013" y="1696475"/>
                </a:lnTo>
                <a:lnTo>
                  <a:pt x="1622741" y="1737638"/>
                </a:lnTo>
                <a:lnTo>
                  <a:pt x="1598934" y="1779045"/>
                </a:lnTo>
                <a:lnTo>
                  <a:pt x="1575595" y="1820695"/>
                </a:lnTo>
                <a:lnTo>
                  <a:pt x="1552728" y="1862583"/>
                </a:lnTo>
                <a:lnTo>
                  <a:pt x="1530336" y="1904707"/>
                </a:lnTo>
                <a:lnTo>
                  <a:pt x="1508421" y="1947065"/>
                </a:lnTo>
                <a:lnTo>
                  <a:pt x="1486988" y="1989655"/>
                </a:lnTo>
                <a:lnTo>
                  <a:pt x="1466038" y="2032472"/>
                </a:lnTo>
                <a:lnTo>
                  <a:pt x="1445575" y="2075515"/>
                </a:lnTo>
                <a:lnTo>
                  <a:pt x="1425601" y="2118781"/>
                </a:lnTo>
                <a:lnTo>
                  <a:pt x="1406121" y="2162268"/>
                </a:lnTo>
                <a:lnTo>
                  <a:pt x="1387137" y="2205972"/>
                </a:lnTo>
                <a:lnTo>
                  <a:pt x="1368652" y="2249891"/>
                </a:lnTo>
                <a:lnTo>
                  <a:pt x="1350669" y="2294022"/>
                </a:lnTo>
                <a:lnTo>
                  <a:pt x="1333192" y="2338363"/>
                </a:lnTo>
                <a:lnTo>
                  <a:pt x="1316222" y="2382911"/>
                </a:lnTo>
                <a:lnTo>
                  <a:pt x="1299764" y="2427664"/>
                </a:lnTo>
                <a:lnTo>
                  <a:pt x="1283820" y="2472618"/>
                </a:lnTo>
                <a:lnTo>
                  <a:pt x="1268394" y="2517771"/>
                </a:lnTo>
                <a:lnTo>
                  <a:pt x="1253488" y="2563121"/>
                </a:lnTo>
                <a:lnTo>
                  <a:pt x="1239106" y="2608664"/>
                </a:lnTo>
                <a:lnTo>
                  <a:pt x="1225250" y="2654398"/>
                </a:lnTo>
                <a:lnTo>
                  <a:pt x="1211924" y="2700321"/>
                </a:lnTo>
                <a:lnTo>
                  <a:pt x="1199131" y="2746429"/>
                </a:lnTo>
                <a:lnTo>
                  <a:pt x="1186873" y="2792721"/>
                </a:lnTo>
                <a:lnTo>
                  <a:pt x="1175155" y="2839192"/>
                </a:lnTo>
                <a:lnTo>
                  <a:pt x="1163978" y="2885842"/>
                </a:lnTo>
                <a:lnTo>
                  <a:pt x="1153346" y="2932666"/>
                </a:lnTo>
                <a:lnTo>
                  <a:pt x="1143262" y="2979663"/>
                </a:lnTo>
                <a:lnTo>
                  <a:pt x="1133729" y="3026830"/>
                </a:lnTo>
                <a:lnTo>
                  <a:pt x="1124750" y="3074164"/>
                </a:lnTo>
                <a:lnTo>
                  <a:pt x="1116328" y="3121662"/>
                </a:lnTo>
                <a:lnTo>
                  <a:pt x="1108467" y="3169322"/>
                </a:lnTo>
                <a:lnTo>
                  <a:pt x="1101168" y="3217140"/>
                </a:lnTo>
                <a:lnTo>
                  <a:pt x="1094436" y="3265116"/>
                </a:lnTo>
                <a:lnTo>
                  <a:pt x="1088274" y="3313245"/>
                </a:lnTo>
                <a:lnTo>
                  <a:pt x="1082683" y="3361525"/>
                </a:lnTo>
                <a:lnTo>
                  <a:pt x="1077669" y="3409953"/>
                </a:lnTo>
                <a:lnTo>
                  <a:pt x="1073233" y="3458528"/>
                </a:lnTo>
                <a:lnTo>
                  <a:pt x="1069378" y="3507245"/>
                </a:lnTo>
                <a:lnTo>
                  <a:pt x="1066108" y="3556103"/>
                </a:lnTo>
                <a:lnTo>
                  <a:pt x="1063426" y="3605098"/>
                </a:lnTo>
                <a:lnTo>
                  <a:pt x="1061334" y="3654229"/>
                </a:lnTo>
                <a:lnTo>
                  <a:pt x="1059836" y="3703492"/>
                </a:lnTo>
                <a:lnTo>
                  <a:pt x="1058935" y="3752885"/>
                </a:lnTo>
                <a:lnTo>
                  <a:pt x="1058634" y="3802405"/>
                </a:lnTo>
                <a:lnTo>
                  <a:pt x="1058729" y="3856699"/>
                </a:lnTo>
                <a:lnTo>
                  <a:pt x="1059002" y="3910515"/>
                </a:lnTo>
                <a:lnTo>
                  <a:pt x="1059437" y="3963862"/>
                </a:lnTo>
                <a:lnTo>
                  <a:pt x="1060016" y="4016747"/>
                </a:lnTo>
                <a:lnTo>
                  <a:pt x="1060723" y="4069178"/>
                </a:lnTo>
                <a:lnTo>
                  <a:pt x="1061540" y="4121165"/>
                </a:lnTo>
                <a:lnTo>
                  <a:pt x="1062453" y="4172714"/>
                </a:lnTo>
                <a:lnTo>
                  <a:pt x="1063442" y="4223835"/>
                </a:lnTo>
                <a:lnTo>
                  <a:pt x="1064493" y="4274535"/>
                </a:lnTo>
                <a:lnTo>
                  <a:pt x="1065587" y="4324822"/>
                </a:lnTo>
                <a:lnTo>
                  <a:pt x="1070066" y="4522009"/>
                </a:lnTo>
                <a:lnTo>
                  <a:pt x="1071128" y="4570357"/>
                </a:lnTo>
                <a:lnTo>
                  <a:pt x="1072132" y="4618340"/>
                </a:lnTo>
                <a:lnTo>
                  <a:pt x="1073063" y="4665969"/>
                </a:lnTo>
                <a:lnTo>
                  <a:pt x="1073904" y="4713250"/>
                </a:lnTo>
                <a:lnTo>
                  <a:pt x="1074637" y="4760192"/>
                </a:lnTo>
                <a:lnTo>
                  <a:pt x="1075245" y="4806803"/>
                </a:lnTo>
                <a:lnTo>
                  <a:pt x="1075713" y="4853092"/>
                </a:lnTo>
                <a:lnTo>
                  <a:pt x="1076024" y="4899066"/>
                </a:lnTo>
                <a:lnTo>
                  <a:pt x="1076104" y="4990103"/>
                </a:lnTo>
                <a:lnTo>
                  <a:pt x="1075840" y="5035182"/>
                </a:lnTo>
                <a:lnTo>
                  <a:pt x="1075351" y="5079980"/>
                </a:lnTo>
                <a:lnTo>
                  <a:pt x="1074621" y="5124504"/>
                </a:lnTo>
                <a:lnTo>
                  <a:pt x="1073632" y="5168762"/>
                </a:lnTo>
                <a:lnTo>
                  <a:pt x="1072368" y="5212763"/>
                </a:lnTo>
                <a:lnTo>
                  <a:pt x="1070812" y="5256515"/>
                </a:lnTo>
                <a:lnTo>
                  <a:pt x="1068946" y="5300026"/>
                </a:lnTo>
                <a:lnTo>
                  <a:pt x="1066755" y="5343304"/>
                </a:lnTo>
                <a:lnTo>
                  <a:pt x="1064222" y="5386357"/>
                </a:lnTo>
                <a:lnTo>
                  <a:pt x="1061329" y="5429194"/>
                </a:lnTo>
                <a:lnTo>
                  <a:pt x="1058060" y="5471822"/>
                </a:lnTo>
                <a:lnTo>
                  <a:pt x="1054399" y="5514250"/>
                </a:lnTo>
                <a:lnTo>
                  <a:pt x="1050327" y="5556486"/>
                </a:lnTo>
                <a:lnTo>
                  <a:pt x="1045829" y="5598539"/>
                </a:lnTo>
                <a:lnTo>
                  <a:pt x="1040888" y="5640415"/>
                </a:lnTo>
                <a:lnTo>
                  <a:pt x="1035487" y="5682125"/>
                </a:lnTo>
                <a:lnTo>
                  <a:pt x="1029609" y="5723674"/>
                </a:lnTo>
                <a:lnTo>
                  <a:pt x="1023237" y="5765073"/>
                </a:lnTo>
                <a:lnTo>
                  <a:pt x="1016355" y="5806328"/>
                </a:lnTo>
                <a:lnTo>
                  <a:pt x="1008945" y="5847449"/>
                </a:lnTo>
                <a:lnTo>
                  <a:pt x="1000991" y="5888443"/>
                </a:lnTo>
                <a:lnTo>
                  <a:pt x="992477" y="5929319"/>
                </a:lnTo>
                <a:lnTo>
                  <a:pt x="983384" y="5970084"/>
                </a:lnTo>
                <a:lnTo>
                  <a:pt x="973698" y="6010747"/>
                </a:lnTo>
                <a:lnTo>
                  <a:pt x="963400" y="6051316"/>
                </a:lnTo>
                <a:lnTo>
                  <a:pt x="952473" y="6091799"/>
                </a:lnTo>
                <a:lnTo>
                  <a:pt x="940902" y="6132204"/>
                </a:lnTo>
                <a:lnTo>
                  <a:pt x="928670" y="6172540"/>
                </a:lnTo>
                <a:lnTo>
                  <a:pt x="915759" y="6212815"/>
                </a:lnTo>
                <a:lnTo>
                  <a:pt x="902152" y="6253036"/>
                </a:lnTo>
                <a:lnTo>
                  <a:pt x="887834" y="6293212"/>
                </a:lnTo>
                <a:lnTo>
                  <a:pt x="872786" y="6333352"/>
                </a:lnTo>
                <a:lnTo>
                  <a:pt x="856993" y="6373462"/>
                </a:lnTo>
                <a:lnTo>
                  <a:pt x="840438" y="6413553"/>
                </a:lnTo>
                <a:lnTo>
                  <a:pt x="823103" y="6453631"/>
                </a:lnTo>
                <a:lnTo>
                  <a:pt x="804972" y="6493704"/>
                </a:lnTo>
                <a:lnTo>
                  <a:pt x="786029" y="6533782"/>
                </a:lnTo>
                <a:lnTo>
                  <a:pt x="766256" y="6573872"/>
                </a:lnTo>
                <a:lnTo>
                  <a:pt x="745636" y="6613982"/>
                </a:lnTo>
                <a:lnTo>
                  <a:pt x="724153" y="6654121"/>
                </a:lnTo>
                <a:lnTo>
                  <a:pt x="701790" y="6694296"/>
                </a:lnTo>
                <a:lnTo>
                  <a:pt x="678530" y="6734516"/>
                </a:lnTo>
                <a:lnTo>
                  <a:pt x="654356" y="6774789"/>
                </a:lnTo>
                <a:lnTo>
                  <a:pt x="629252" y="6815123"/>
                </a:lnTo>
                <a:lnTo>
                  <a:pt x="603201" y="6855527"/>
                </a:lnTo>
                <a:lnTo>
                  <a:pt x="576186" y="6896008"/>
                </a:lnTo>
                <a:lnTo>
                  <a:pt x="548190" y="6936575"/>
                </a:lnTo>
                <a:lnTo>
                  <a:pt x="519196" y="6977235"/>
                </a:lnTo>
                <a:lnTo>
                  <a:pt x="489188" y="7017998"/>
                </a:lnTo>
                <a:lnTo>
                  <a:pt x="458148" y="7058870"/>
                </a:lnTo>
                <a:lnTo>
                  <a:pt x="426061" y="7099861"/>
                </a:lnTo>
                <a:lnTo>
                  <a:pt x="392909" y="7140979"/>
                </a:lnTo>
                <a:lnTo>
                  <a:pt x="358675" y="7182231"/>
                </a:lnTo>
                <a:lnTo>
                  <a:pt x="323342" y="7223626"/>
                </a:lnTo>
                <a:lnTo>
                  <a:pt x="286895" y="7265172"/>
                </a:lnTo>
                <a:lnTo>
                  <a:pt x="249315" y="7306877"/>
                </a:lnTo>
                <a:lnTo>
                  <a:pt x="210587" y="7348749"/>
                </a:lnTo>
                <a:lnTo>
                  <a:pt x="170693" y="7390797"/>
                </a:lnTo>
                <a:lnTo>
                  <a:pt x="129616" y="7433028"/>
                </a:lnTo>
                <a:lnTo>
                  <a:pt x="87340" y="7475452"/>
                </a:lnTo>
                <a:lnTo>
                  <a:pt x="43849" y="7518075"/>
                </a:lnTo>
                <a:lnTo>
                  <a:pt x="0" y="7560068"/>
                </a:lnTo>
                <a:lnTo>
                  <a:pt x="6200217" y="7560068"/>
                </a:lnTo>
                <a:lnTo>
                  <a:pt x="6200217" y="0"/>
                </a:lnTo>
                <a:close/>
              </a:path>
            </a:pathLst>
          </a:custGeom>
          <a:solidFill>
            <a:srgbClr val="F79921"/>
          </a:solidFill>
        </p:spPr>
        <p:txBody>
          <a:bodyPr wrap="square" lIns="0" tIns="0" rIns="0" bIns="0" rtlCol="0"/>
          <a:lstStyle/>
          <a:p>
            <a:endParaRPr sz="1632"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42024" y="370116"/>
            <a:ext cx="7538992" cy="569795"/>
          </a:xfrm>
          <a:prstGeom prst="rect">
            <a:avLst/>
          </a:prstGeom>
        </p:spPr>
        <p:txBody>
          <a:bodyPr vert="horz" wrap="square" lIns="0" tIns="11516" rIns="0" bIns="0" rtlCol="0" anchor="ctr">
            <a:spAutoFit/>
          </a:bodyPr>
          <a:lstStyle/>
          <a:p>
            <a:pPr marL="11516">
              <a:lnSpc>
                <a:spcPct val="100000"/>
              </a:lnSpc>
              <a:spcBef>
                <a:spcPts val="91"/>
              </a:spcBef>
            </a:pPr>
            <a:r>
              <a:rPr lang="it-IT" sz="3627" spc="218"/>
              <a:t>SYNERGIES AND CERTIFICATIONS</a:t>
            </a:r>
            <a:endParaRPr lang="it-IT" sz="3627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6F10E4B-F84D-8408-2B4A-F8FD4820E07C}"/>
              </a:ext>
            </a:extLst>
          </p:cNvPr>
          <p:cNvGrpSpPr/>
          <p:nvPr/>
        </p:nvGrpSpPr>
        <p:grpSpPr>
          <a:xfrm>
            <a:off x="937616" y="1642361"/>
            <a:ext cx="1617808" cy="345491"/>
            <a:chOff x="679805" y="2644317"/>
            <a:chExt cx="1784083" cy="381000"/>
          </a:xfrm>
        </p:grpSpPr>
        <p:sp>
          <p:nvSpPr>
            <p:cNvPr id="5" name="object 5"/>
            <p:cNvSpPr/>
            <p:nvPr/>
          </p:nvSpPr>
          <p:spPr>
            <a:xfrm>
              <a:off x="1174838" y="2703665"/>
              <a:ext cx="1289050" cy="250190"/>
            </a:xfrm>
            <a:custGeom>
              <a:avLst/>
              <a:gdLst/>
              <a:ahLst/>
              <a:cxnLst/>
              <a:rect l="l" t="t" r="r" b="b"/>
              <a:pathLst>
                <a:path w="1289050" h="250189">
                  <a:moveTo>
                    <a:pt x="1249387" y="112814"/>
                  </a:moveTo>
                  <a:lnTo>
                    <a:pt x="1211287" y="112814"/>
                  </a:lnTo>
                  <a:lnTo>
                    <a:pt x="1211287" y="197015"/>
                  </a:lnTo>
                  <a:lnTo>
                    <a:pt x="1214333" y="219715"/>
                  </a:lnTo>
                  <a:lnTo>
                    <a:pt x="1223470" y="235964"/>
                  </a:lnTo>
                  <a:lnTo>
                    <a:pt x="1238698" y="245733"/>
                  </a:lnTo>
                  <a:lnTo>
                    <a:pt x="1260017" y="248996"/>
                  </a:lnTo>
                  <a:lnTo>
                    <a:pt x="1265339" y="248996"/>
                  </a:lnTo>
                  <a:lnTo>
                    <a:pt x="1288669" y="243103"/>
                  </a:lnTo>
                  <a:lnTo>
                    <a:pt x="1288669" y="217385"/>
                  </a:lnTo>
                  <a:lnTo>
                    <a:pt x="1263853" y="217385"/>
                  </a:lnTo>
                  <a:lnTo>
                    <a:pt x="1258544" y="215620"/>
                  </a:lnTo>
                  <a:lnTo>
                    <a:pt x="1251153" y="207060"/>
                  </a:lnTo>
                  <a:lnTo>
                    <a:pt x="1249387" y="200266"/>
                  </a:lnTo>
                  <a:lnTo>
                    <a:pt x="1249387" y="112814"/>
                  </a:lnTo>
                  <a:close/>
                </a:path>
                <a:path w="1289050" h="250189">
                  <a:moveTo>
                    <a:pt x="1288669" y="81229"/>
                  </a:moveTo>
                  <a:lnTo>
                    <a:pt x="1087831" y="81229"/>
                  </a:lnTo>
                  <a:lnTo>
                    <a:pt x="1087831" y="112534"/>
                  </a:lnTo>
                  <a:lnTo>
                    <a:pt x="1114704" y="112534"/>
                  </a:lnTo>
                  <a:lnTo>
                    <a:pt x="1114704" y="244843"/>
                  </a:lnTo>
                  <a:lnTo>
                    <a:pt x="1153388" y="244843"/>
                  </a:lnTo>
                  <a:lnTo>
                    <a:pt x="1153388" y="112814"/>
                  </a:lnTo>
                  <a:lnTo>
                    <a:pt x="1288669" y="112814"/>
                  </a:lnTo>
                  <a:lnTo>
                    <a:pt x="1288669" y="81229"/>
                  </a:lnTo>
                  <a:close/>
                </a:path>
                <a:path w="1289050" h="250189">
                  <a:moveTo>
                    <a:pt x="1288669" y="211480"/>
                  </a:moveTo>
                  <a:lnTo>
                    <a:pt x="1287183" y="212648"/>
                  </a:lnTo>
                  <a:lnTo>
                    <a:pt x="1284820" y="214134"/>
                  </a:lnTo>
                  <a:lnTo>
                    <a:pt x="1282763" y="215303"/>
                  </a:lnTo>
                  <a:lnTo>
                    <a:pt x="1279220" y="216230"/>
                  </a:lnTo>
                  <a:lnTo>
                    <a:pt x="1276261" y="217093"/>
                  </a:lnTo>
                  <a:lnTo>
                    <a:pt x="1273594" y="217385"/>
                  </a:lnTo>
                  <a:lnTo>
                    <a:pt x="1288669" y="217385"/>
                  </a:lnTo>
                  <a:lnTo>
                    <a:pt x="1288669" y="211480"/>
                  </a:lnTo>
                  <a:close/>
                </a:path>
                <a:path w="1289050" h="250189">
                  <a:moveTo>
                    <a:pt x="1183220" y="0"/>
                  </a:moveTo>
                  <a:lnTo>
                    <a:pt x="1174076" y="0"/>
                  </a:lnTo>
                  <a:lnTo>
                    <a:pt x="1165703" y="483"/>
                  </a:lnTo>
                  <a:lnTo>
                    <a:pt x="1126485" y="21618"/>
                  </a:lnTo>
                  <a:lnTo>
                    <a:pt x="1114704" y="58470"/>
                  </a:lnTo>
                  <a:lnTo>
                    <a:pt x="1114704" y="81229"/>
                  </a:lnTo>
                  <a:lnTo>
                    <a:pt x="1153388" y="81229"/>
                  </a:lnTo>
                  <a:lnTo>
                    <a:pt x="1153388" y="51092"/>
                  </a:lnTo>
                  <a:lnTo>
                    <a:pt x="1155763" y="43726"/>
                  </a:lnTo>
                  <a:lnTo>
                    <a:pt x="1164018" y="34251"/>
                  </a:lnTo>
                  <a:lnTo>
                    <a:pt x="1170228" y="31915"/>
                  </a:lnTo>
                  <a:lnTo>
                    <a:pt x="1196517" y="31915"/>
                  </a:lnTo>
                  <a:lnTo>
                    <a:pt x="1196517" y="3251"/>
                  </a:lnTo>
                  <a:lnTo>
                    <a:pt x="1190307" y="1193"/>
                  </a:lnTo>
                  <a:lnTo>
                    <a:pt x="1183220" y="0"/>
                  </a:lnTo>
                  <a:close/>
                </a:path>
                <a:path w="1289050" h="250189">
                  <a:moveTo>
                    <a:pt x="1249984" y="32778"/>
                  </a:moveTo>
                  <a:lnTo>
                    <a:pt x="1248791" y="33083"/>
                  </a:lnTo>
                  <a:lnTo>
                    <a:pt x="1212164" y="44005"/>
                  </a:lnTo>
                  <a:lnTo>
                    <a:pt x="1211287" y="44284"/>
                  </a:lnTo>
                  <a:lnTo>
                    <a:pt x="1211287" y="81229"/>
                  </a:lnTo>
                  <a:lnTo>
                    <a:pt x="1249984" y="81229"/>
                  </a:lnTo>
                  <a:lnTo>
                    <a:pt x="1249984" y="32778"/>
                  </a:lnTo>
                  <a:close/>
                </a:path>
                <a:path w="1289050" h="250189">
                  <a:moveTo>
                    <a:pt x="1196517" y="31915"/>
                  </a:moveTo>
                  <a:lnTo>
                    <a:pt x="1183220" y="31915"/>
                  </a:lnTo>
                  <a:lnTo>
                    <a:pt x="1188847" y="33083"/>
                  </a:lnTo>
                  <a:lnTo>
                    <a:pt x="1195031" y="35725"/>
                  </a:lnTo>
                  <a:lnTo>
                    <a:pt x="1196517" y="36626"/>
                  </a:lnTo>
                  <a:lnTo>
                    <a:pt x="1196517" y="31915"/>
                  </a:lnTo>
                  <a:close/>
                </a:path>
                <a:path w="1289050" h="250189">
                  <a:moveTo>
                    <a:pt x="1002169" y="77685"/>
                  </a:moveTo>
                  <a:lnTo>
                    <a:pt x="951154" y="91010"/>
                  </a:lnTo>
                  <a:lnTo>
                    <a:pt x="921642" y="129184"/>
                  </a:lnTo>
                  <a:lnTo>
                    <a:pt x="915924" y="165696"/>
                  </a:lnTo>
                  <a:lnTo>
                    <a:pt x="917353" y="183848"/>
                  </a:lnTo>
                  <a:lnTo>
                    <a:pt x="938364" y="226834"/>
                  </a:lnTo>
                  <a:lnTo>
                    <a:pt x="980443" y="247846"/>
                  </a:lnTo>
                  <a:lnTo>
                    <a:pt x="998321" y="249275"/>
                  </a:lnTo>
                  <a:lnTo>
                    <a:pt x="1017033" y="247780"/>
                  </a:lnTo>
                  <a:lnTo>
                    <a:pt x="1033695" y="243295"/>
                  </a:lnTo>
                  <a:lnTo>
                    <a:pt x="1048251" y="235822"/>
                  </a:lnTo>
                  <a:lnTo>
                    <a:pt x="1060640" y="225361"/>
                  </a:lnTo>
                  <a:lnTo>
                    <a:pt x="1067045" y="217093"/>
                  </a:lnTo>
                  <a:lnTo>
                    <a:pt x="1000391" y="217093"/>
                  </a:lnTo>
                  <a:lnTo>
                    <a:pt x="990364" y="216247"/>
                  </a:lnTo>
                  <a:lnTo>
                    <a:pt x="958411" y="186159"/>
                  </a:lnTo>
                  <a:lnTo>
                    <a:pt x="955606" y="161861"/>
                  </a:lnTo>
                  <a:lnTo>
                    <a:pt x="956263" y="151319"/>
                  </a:lnTo>
                  <a:lnTo>
                    <a:pt x="973844" y="117263"/>
                  </a:lnTo>
                  <a:lnTo>
                    <a:pt x="1000099" y="109296"/>
                  </a:lnTo>
                  <a:lnTo>
                    <a:pt x="1068862" y="109296"/>
                  </a:lnTo>
                  <a:lnTo>
                    <a:pt x="1061834" y="100139"/>
                  </a:lnTo>
                  <a:lnTo>
                    <a:pt x="1050227" y="90276"/>
                  </a:lnTo>
                  <a:lnTo>
                    <a:pt x="1036321" y="83264"/>
                  </a:lnTo>
                  <a:lnTo>
                    <a:pt x="1020255" y="79076"/>
                  </a:lnTo>
                  <a:lnTo>
                    <a:pt x="1002169" y="77685"/>
                  </a:lnTo>
                  <a:close/>
                </a:path>
                <a:path w="1289050" h="250189">
                  <a:moveTo>
                    <a:pt x="1068862" y="109296"/>
                  </a:moveTo>
                  <a:lnTo>
                    <a:pt x="1000099" y="109296"/>
                  </a:lnTo>
                  <a:lnTo>
                    <a:pt x="1009613" y="110129"/>
                  </a:lnTo>
                  <a:lnTo>
                    <a:pt x="1018155" y="112650"/>
                  </a:lnTo>
                  <a:lnTo>
                    <a:pt x="1043046" y="150458"/>
                  </a:lnTo>
                  <a:lnTo>
                    <a:pt x="1043763" y="163614"/>
                  </a:lnTo>
                  <a:lnTo>
                    <a:pt x="1043096" y="175306"/>
                  </a:lnTo>
                  <a:lnTo>
                    <a:pt x="1019036" y="213728"/>
                  </a:lnTo>
                  <a:lnTo>
                    <a:pt x="1000391" y="217093"/>
                  </a:lnTo>
                  <a:lnTo>
                    <a:pt x="1067045" y="217093"/>
                  </a:lnTo>
                  <a:lnTo>
                    <a:pt x="1070677" y="212405"/>
                  </a:lnTo>
                  <a:lnTo>
                    <a:pt x="1077775" y="197483"/>
                  </a:lnTo>
                  <a:lnTo>
                    <a:pt x="1081993" y="180625"/>
                  </a:lnTo>
                  <a:lnTo>
                    <a:pt x="1083386" y="161861"/>
                  </a:lnTo>
                  <a:lnTo>
                    <a:pt x="1082052" y="143366"/>
                  </a:lnTo>
                  <a:lnTo>
                    <a:pt x="1078034" y="126895"/>
                  </a:lnTo>
                  <a:lnTo>
                    <a:pt x="1071304" y="112476"/>
                  </a:lnTo>
                  <a:lnTo>
                    <a:pt x="1068862" y="109296"/>
                  </a:lnTo>
                  <a:close/>
                </a:path>
                <a:path w="1289050" h="250189">
                  <a:moveTo>
                    <a:pt x="791578" y="202018"/>
                  </a:moveTo>
                  <a:lnTo>
                    <a:pt x="791578" y="239534"/>
                  </a:lnTo>
                  <a:lnTo>
                    <a:pt x="792454" y="239839"/>
                  </a:lnTo>
                  <a:lnTo>
                    <a:pt x="798068" y="242481"/>
                  </a:lnTo>
                  <a:lnTo>
                    <a:pt x="804862" y="244271"/>
                  </a:lnTo>
                  <a:lnTo>
                    <a:pt x="813130" y="246341"/>
                  </a:lnTo>
                  <a:lnTo>
                    <a:pt x="821410" y="247802"/>
                  </a:lnTo>
                  <a:lnTo>
                    <a:pt x="828789" y="248996"/>
                  </a:lnTo>
                  <a:lnTo>
                    <a:pt x="835291" y="248996"/>
                  </a:lnTo>
                  <a:lnTo>
                    <a:pt x="873333" y="241147"/>
                  </a:lnTo>
                  <a:lnTo>
                    <a:pt x="896466" y="217982"/>
                  </a:lnTo>
                  <a:lnTo>
                    <a:pt x="829386" y="217982"/>
                  </a:lnTo>
                  <a:lnTo>
                    <a:pt x="822579" y="216801"/>
                  </a:lnTo>
                  <a:lnTo>
                    <a:pt x="806627" y="211480"/>
                  </a:lnTo>
                  <a:lnTo>
                    <a:pt x="799249" y="207644"/>
                  </a:lnTo>
                  <a:lnTo>
                    <a:pt x="793051" y="203212"/>
                  </a:lnTo>
                  <a:lnTo>
                    <a:pt x="791578" y="202018"/>
                  </a:lnTo>
                  <a:close/>
                </a:path>
                <a:path w="1289050" h="250189">
                  <a:moveTo>
                    <a:pt x="858621" y="77393"/>
                  </a:moveTo>
                  <a:lnTo>
                    <a:pt x="853300" y="77393"/>
                  </a:lnTo>
                  <a:lnTo>
                    <a:pt x="840174" y="78236"/>
                  </a:lnTo>
                  <a:lnTo>
                    <a:pt x="800403" y="99023"/>
                  </a:lnTo>
                  <a:lnTo>
                    <a:pt x="790689" y="127584"/>
                  </a:lnTo>
                  <a:lnTo>
                    <a:pt x="790689" y="135280"/>
                  </a:lnTo>
                  <a:lnTo>
                    <a:pt x="816157" y="169565"/>
                  </a:lnTo>
                  <a:lnTo>
                    <a:pt x="845616" y="183121"/>
                  </a:lnTo>
                  <a:lnTo>
                    <a:pt x="853897" y="187845"/>
                  </a:lnTo>
                  <a:lnTo>
                    <a:pt x="858621" y="192582"/>
                  </a:lnTo>
                  <a:lnTo>
                    <a:pt x="860094" y="194932"/>
                  </a:lnTo>
                  <a:lnTo>
                    <a:pt x="860899" y="197611"/>
                  </a:lnTo>
                  <a:lnTo>
                    <a:pt x="860920" y="202018"/>
                  </a:lnTo>
                  <a:lnTo>
                    <a:pt x="859428" y="208874"/>
                  </a:lnTo>
                  <a:lnTo>
                    <a:pt x="854744" y="213950"/>
                  </a:lnTo>
                  <a:lnTo>
                    <a:pt x="846903" y="216978"/>
                  </a:lnTo>
                  <a:lnTo>
                    <a:pt x="835875" y="217982"/>
                  </a:lnTo>
                  <a:lnTo>
                    <a:pt x="896466" y="217982"/>
                  </a:lnTo>
                  <a:lnTo>
                    <a:pt x="899696" y="208696"/>
                  </a:lnTo>
                  <a:lnTo>
                    <a:pt x="900849" y="197611"/>
                  </a:lnTo>
                  <a:lnTo>
                    <a:pt x="900287" y="189645"/>
                  </a:lnTo>
                  <a:lnTo>
                    <a:pt x="876674" y="158902"/>
                  </a:lnTo>
                  <a:lnTo>
                    <a:pt x="848588" y="145604"/>
                  </a:lnTo>
                  <a:lnTo>
                    <a:pt x="841963" y="142441"/>
                  </a:lnTo>
                  <a:lnTo>
                    <a:pt x="836946" y="139610"/>
                  </a:lnTo>
                  <a:lnTo>
                    <a:pt x="833513" y="137058"/>
                  </a:lnTo>
                  <a:lnTo>
                    <a:pt x="830567" y="134111"/>
                  </a:lnTo>
                  <a:lnTo>
                    <a:pt x="829081" y="129959"/>
                  </a:lnTo>
                  <a:lnTo>
                    <a:pt x="829081" y="120205"/>
                  </a:lnTo>
                  <a:lnTo>
                    <a:pt x="830846" y="115773"/>
                  </a:lnTo>
                  <a:lnTo>
                    <a:pt x="839711" y="109893"/>
                  </a:lnTo>
                  <a:lnTo>
                    <a:pt x="844740" y="108394"/>
                  </a:lnTo>
                  <a:lnTo>
                    <a:pt x="890511" y="108394"/>
                  </a:lnTo>
                  <a:lnTo>
                    <a:pt x="890511" y="84493"/>
                  </a:lnTo>
                  <a:lnTo>
                    <a:pt x="889635" y="84175"/>
                  </a:lnTo>
                  <a:lnTo>
                    <a:pt x="885190" y="82397"/>
                  </a:lnTo>
                  <a:lnTo>
                    <a:pt x="879297" y="80632"/>
                  </a:lnTo>
                  <a:lnTo>
                    <a:pt x="872210" y="79159"/>
                  </a:lnTo>
                  <a:lnTo>
                    <a:pt x="865124" y="77977"/>
                  </a:lnTo>
                  <a:lnTo>
                    <a:pt x="858621" y="77393"/>
                  </a:lnTo>
                  <a:close/>
                </a:path>
                <a:path w="1289050" h="250189">
                  <a:moveTo>
                    <a:pt x="890511" y="108394"/>
                  </a:moveTo>
                  <a:lnTo>
                    <a:pt x="858621" y="108394"/>
                  </a:lnTo>
                  <a:lnTo>
                    <a:pt x="865403" y="109575"/>
                  </a:lnTo>
                  <a:lnTo>
                    <a:pt x="878408" y="113118"/>
                  </a:lnTo>
                  <a:lnTo>
                    <a:pt x="884313" y="115773"/>
                  </a:lnTo>
                  <a:lnTo>
                    <a:pt x="889038" y="119329"/>
                  </a:lnTo>
                  <a:lnTo>
                    <a:pt x="890511" y="120497"/>
                  </a:lnTo>
                  <a:lnTo>
                    <a:pt x="890511" y="108394"/>
                  </a:lnTo>
                  <a:close/>
                </a:path>
                <a:path w="1289050" h="250189">
                  <a:moveTo>
                    <a:pt x="689965" y="77685"/>
                  </a:moveTo>
                  <a:lnTo>
                    <a:pt x="638957" y="91010"/>
                  </a:lnTo>
                  <a:lnTo>
                    <a:pt x="609328" y="129184"/>
                  </a:lnTo>
                  <a:lnTo>
                    <a:pt x="603719" y="165696"/>
                  </a:lnTo>
                  <a:lnTo>
                    <a:pt x="605151" y="183848"/>
                  </a:lnTo>
                  <a:lnTo>
                    <a:pt x="626173" y="226834"/>
                  </a:lnTo>
                  <a:lnTo>
                    <a:pt x="668241" y="247846"/>
                  </a:lnTo>
                  <a:lnTo>
                    <a:pt x="686117" y="249275"/>
                  </a:lnTo>
                  <a:lnTo>
                    <a:pt x="704829" y="247780"/>
                  </a:lnTo>
                  <a:lnTo>
                    <a:pt x="721493" y="243295"/>
                  </a:lnTo>
                  <a:lnTo>
                    <a:pt x="736052" y="235822"/>
                  </a:lnTo>
                  <a:lnTo>
                    <a:pt x="748449" y="225361"/>
                  </a:lnTo>
                  <a:lnTo>
                    <a:pt x="754853" y="217093"/>
                  </a:lnTo>
                  <a:lnTo>
                    <a:pt x="688479" y="217093"/>
                  </a:lnTo>
                  <a:lnTo>
                    <a:pt x="678577" y="216247"/>
                  </a:lnTo>
                  <a:lnTo>
                    <a:pt x="646512" y="186159"/>
                  </a:lnTo>
                  <a:lnTo>
                    <a:pt x="643707" y="161861"/>
                  </a:lnTo>
                  <a:lnTo>
                    <a:pt x="644364" y="151319"/>
                  </a:lnTo>
                  <a:lnTo>
                    <a:pt x="661943" y="117263"/>
                  </a:lnTo>
                  <a:lnTo>
                    <a:pt x="688187" y="109296"/>
                  </a:lnTo>
                  <a:lnTo>
                    <a:pt x="756660" y="109296"/>
                  </a:lnTo>
                  <a:lnTo>
                    <a:pt x="749630" y="100139"/>
                  </a:lnTo>
                  <a:lnTo>
                    <a:pt x="738018" y="90276"/>
                  </a:lnTo>
                  <a:lnTo>
                    <a:pt x="724112" y="83264"/>
                  </a:lnTo>
                  <a:lnTo>
                    <a:pt x="708050" y="79076"/>
                  </a:lnTo>
                  <a:lnTo>
                    <a:pt x="689965" y="77685"/>
                  </a:lnTo>
                  <a:close/>
                </a:path>
                <a:path w="1289050" h="250189">
                  <a:moveTo>
                    <a:pt x="756660" y="109296"/>
                  </a:moveTo>
                  <a:lnTo>
                    <a:pt x="688187" y="109296"/>
                  </a:lnTo>
                  <a:lnTo>
                    <a:pt x="697824" y="110129"/>
                  </a:lnTo>
                  <a:lnTo>
                    <a:pt x="706353" y="112650"/>
                  </a:lnTo>
                  <a:lnTo>
                    <a:pt x="731134" y="150458"/>
                  </a:lnTo>
                  <a:lnTo>
                    <a:pt x="731845" y="161861"/>
                  </a:lnTo>
                  <a:lnTo>
                    <a:pt x="731834" y="163614"/>
                  </a:lnTo>
                  <a:lnTo>
                    <a:pt x="720686" y="203504"/>
                  </a:lnTo>
                  <a:lnTo>
                    <a:pt x="688479" y="217093"/>
                  </a:lnTo>
                  <a:lnTo>
                    <a:pt x="754853" y="217093"/>
                  </a:lnTo>
                  <a:lnTo>
                    <a:pt x="758486" y="212405"/>
                  </a:lnTo>
                  <a:lnTo>
                    <a:pt x="765584" y="197483"/>
                  </a:lnTo>
                  <a:lnTo>
                    <a:pt x="769801" y="180625"/>
                  </a:lnTo>
                  <a:lnTo>
                    <a:pt x="771194" y="161861"/>
                  </a:lnTo>
                  <a:lnTo>
                    <a:pt x="769859" y="143366"/>
                  </a:lnTo>
                  <a:lnTo>
                    <a:pt x="765836" y="126895"/>
                  </a:lnTo>
                  <a:lnTo>
                    <a:pt x="759102" y="112476"/>
                  </a:lnTo>
                  <a:lnTo>
                    <a:pt x="756660" y="109296"/>
                  </a:lnTo>
                  <a:close/>
                </a:path>
                <a:path w="1289050" h="250189">
                  <a:moveTo>
                    <a:pt x="544360" y="81229"/>
                  </a:moveTo>
                  <a:lnTo>
                    <a:pt x="505955" y="81229"/>
                  </a:lnTo>
                  <a:lnTo>
                    <a:pt x="505955" y="244843"/>
                  </a:lnTo>
                  <a:lnTo>
                    <a:pt x="544360" y="244843"/>
                  </a:lnTo>
                  <a:lnTo>
                    <a:pt x="544360" y="161264"/>
                  </a:lnTo>
                  <a:lnTo>
                    <a:pt x="544922" y="151091"/>
                  </a:lnTo>
                  <a:lnTo>
                    <a:pt x="564876" y="116739"/>
                  </a:lnTo>
                  <a:lnTo>
                    <a:pt x="578612" y="113410"/>
                  </a:lnTo>
                  <a:lnTo>
                    <a:pt x="600760" y="113410"/>
                  </a:lnTo>
                  <a:lnTo>
                    <a:pt x="600760" y="109893"/>
                  </a:lnTo>
                  <a:lnTo>
                    <a:pt x="544360" y="109893"/>
                  </a:lnTo>
                  <a:lnTo>
                    <a:pt x="544360" y="81229"/>
                  </a:lnTo>
                  <a:close/>
                </a:path>
                <a:path w="1289050" h="250189">
                  <a:moveTo>
                    <a:pt x="600760" y="113410"/>
                  </a:moveTo>
                  <a:lnTo>
                    <a:pt x="582155" y="113410"/>
                  </a:lnTo>
                  <a:lnTo>
                    <a:pt x="585698" y="114312"/>
                  </a:lnTo>
                  <a:lnTo>
                    <a:pt x="590130" y="114896"/>
                  </a:lnTo>
                  <a:lnTo>
                    <a:pt x="594258" y="116090"/>
                  </a:lnTo>
                  <a:lnTo>
                    <a:pt x="597217" y="117271"/>
                  </a:lnTo>
                  <a:lnTo>
                    <a:pt x="599300" y="118744"/>
                  </a:lnTo>
                  <a:lnTo>
                    <a:pt x="600760" y="119926"/>
                  </a:lnTo>
                  <a:lnTo>
                    <a:pt x="600760" y="113410"/>
                  </a:lnTo>
                  <a:close/>
                </a:path>
                <a:path w="1289050" h="250189">
                  <a:moveTo>
                    <a:pt x="591896" y="78574"/>
                  </a:moveTo>
                  <a:lnTo>
                    <a:pt x="585406" y="78574"/>
                  </a:lnTo>
                  <a:lnTo>
                    <a:pt x="578438" y="79132"/>
                  </a:lnTo>
                  <a:lnTo>
                    <a:pt x="547661" y="103306"/>
                  </a:lnTo>
                  <a:lnTo>
                    <a:pt x="544652" y="109893"/>
                  </a:lnTo>
                  <a:lnTo>
                    <a:pt x="600760" y="109893"/>
                  </a:lnTo>
                  <a:lnTo>
                    <a:pt x="600760" y="81521"/>
                  </a:lnTo>
                  <a:lnTo>
                    <a:pt x="599871" y="81229"/>
                  </a:lnTo>
                  <a:lnTo>
                    <a:pt x="597217" y="79438"/>
                  </a:lnTo>
                  <a:lnTo>
                    <a:pt x="591896" y="78574"/>
                  </a:lnTo>
                  <a:close/>
                </a:path>
                <a:path w="1289050" h="250189">
                  <a:moveTo>
                    <a:pt x="444220" y="77393"/>
                  </a:moveTo>
                  <a:lnTo>
                    <a:pt x="437134" y="77393"/>
                  </a:lnTo>
                  <a:lnTo>
                    <a:pt x="424360" y="78113"/>
                  </a:lnTo>
                  <a:lnTo>
                    <a:pt x="381014" y="95219"/>
                  </a:lnTo>
                  <a:lnTo>
                    <a:pt x="355089" y="131092"/>
                  </a:lnTo>
                  <a:lnTo>
                    <a:pt x="349110" y="167779"/>
                  </a:lnTo>
                  <a:lnTo>
                    <a:pt x="349770" y="179190"/>
                  </a:lnTo>
                  <a:lnTo>
                    <a:pt x="365051" y="218854"/>
                  </a:lnTo>
                  <a:lnTo>
                    <a:pt x="397866" y="243726"/>
                  </a:lnTo>
                  <a:lnTo>
                    <a:pt x="430631" y="249593"/>
                  </a:lnTo>
                  <a:lnTo>
                    <a:pt x="443859" y="248882"/>
                  </a:lnTo>
                  <a:lnTo>
                    <a:pt x="456036" y="246786"/>
                  </a:lnTo>
                  <a:lnTo>
                    <a:pt x="467105" y="243356"/>
                  </a:lnTo>
                  <a:lnTo>
                    <a:pt x="477012" y="238645"/>
                  </a:lnTo>
                  <a:lnTo>
                    <a:pt x="477304" y="238366"/>
                  </a:lnTo>
                  <a:lnTo>
                    <a:pt x="477304" y="217385"/>
                  </a:lnTo>
                  <a:lnTo>
                    <a:pt x="438912" y="217385"/>
                  </a:lnTo>
                  <a:lnTo>
                    <a:pt x="428002" y="216539"/>
                  </a:lnTo>
                  <a:lnTo>
                    <a:pt x="392907" y="186424"/>
                  </a:lnTo>
                  <a:lnTo>
                    <a:pt x="389585" y="164503"/>
                  </a:lnTo>
                  <a:lnTo>
                    <a:pt x="390420" y="152545"/>
                  </a:lnTo>
                  <a:lnTo>
                    <a:pt x="410579" y="118235"/>
                  </a:lnTo>
                  <a:lnTo>
                    <a:pt x="439204" y="109893"/>
                  </a:lnTo>
                  <a:lnTo>
                    <a:pt x="477304" y="109893"/>
                  </a:lnTo>
                  <a:lnTo>
                    <a:pt x="477304" y="85953"/>
                  </a:lnTo>
                  <a:lnTo>
                    <a:pt x="477012" y="85636"/>
                  </a:lnTo>
                  <a:lnTo>
                    <a:pt x="471982" y="83591"/>
                  </a:lnTo>
                  <a:lnTo>
                    <a:pt x="466369" y="81229"/>
                  </a:lnTo>
                  <a:lnTo>
                    <a:pt x="458698" y="79743"/>
                  </a:lnTo>
                  <a:lnTo>
                    <a:pt x="451599" y="78282"/>
                  </a:lnTo>
                  <a:lnTo>
                    <a:pt x="444220" y="77393"/>
                  </a:lnTo>
                  <a:close/>
                </a:path>
                <a:path w="1289050" h="250189">
                  <a:moveTo>
                    <a:pt x="477304" y="202933"/>
                  </a:moveTo>
                  <a:lnTo>
                    <a:pt x="475830" y="204088"/>
                  </a:lnTo>
                  <a:lnTo>
                    <a:pt x="470204" y="208229"/>
                  </a:lnTo>
                  <a:lnTo>
                    <a:pt x="463715" y="211785"/>
                  </a:lnTo>
                  <a:lnTo>
                    <a:pt x="457212" y="213842"/>
                  </a:lnTo>
                  <a:lnTo>
                    <a:pt x="450418" y="216230"/>
                  </a:lnTo>
                  <a:lnTo>
                    <a:pt x="444220" y="217385"/>
                  </a:lnTo>
                  <a:lnTo>
                    <a:pt x="477304" y="217385"/>
                  </a:lnTo>
                  <a:lnTo>
                    <a:pt x="477304" y="202933"/>
                  </a:lnTo>
                  <a:close/>
                </a:path>
                <a:path w="1289050" h="250189">
                  <a:moveTo>
                    <a:pt x="477304" y="109893"/>
                  </a:moveTo>
                  <a:lnTo>
                    <a:pt x="439204" y="109893"/>
                  </a:lnTo>
                  <a:lnTo>
                    <a:pt x="448536" y="110665"/>
                  </a:lnTo>
                  <a:lnTo>
                    <a:pt x="457846" y="112985"/>
                  </a:lnTo>
                  <a:lnTo>
                    <a:pt x="466991" y="116858"/>
                  </a:lnTo>
                  <a:lnTo>
                    <a:pt x="475830" y="122288"/>
                  </a:lnTo>
                  <a:lnTo>
                    <a:pt x="477304" y="123469"/>
                  </a:lnTo>
                  <a:lnTo>
                    <a:pt x="477304" y="109893"/>
                  </a:lnTo>
                  <a:close/>
                </a:path>
                <a:path w="1289050" h="250189">
                  <a:moveTo>
                    <a:pt x="310426" y="12128"/>
                  </a:moveTo>
                  <a:lnTo>
                    <a:pt x="297129" y="12128"/>
                  </a:lnTo>
                  <a:lnTo>
                    <a:pt x="291807" y="14477"/>
                  </a:lnTo>
                  <a:lnTo>
                    <a:pt x="282956" y="22745"/>
                  </a:lnTo>
                  <a:lnTo>
                    <a:pt x="280593" y="28054"/>
                  </a:lnTo>
                  <a:lnTo>
                    <a:pt x="280593" y="40766"/>
                  </a:lnTo>
                  <a:lnTo>
                    <a:pt x="282956" y="46062"/>
                  </a:lnTo>
                  <a:lnTo>
                    <a:pt x="291807" y="54343"/>
                  </a:lnTo>
                  <a:lnTo>
                    <a:pt x="297129" y="56426"/>
                  </a:lnTo>
                  <a:lnTo>
                    <a:pt x="310134" y="56426"/>
                  </a:lnTo>
                  <a:lnTo>
                    <a:pt x="315734" y="54051"/>
                  </a:lnTo>
                  <a:lnTo>
                    <a:pt x="324294" y="46062"/>
                  </a:lnTo>
                  <a:lnTo>
                    <a:pt x="326656" y="40766"/>
                  </a:lnTo>
                  <a:lnTo>
                    <a:pt x="326656" y="28371"/>
                  </a:lnTo>
                  <a:lnTo>
                    <a:pt x="324294" y="23050"/>
                  </a:lnTo>
                  <a:lnTo>
                    <a:pt x="319874" y="18605"/>
                  </a:lnTo>
                  <a:lnTo>
                    <a:pt x="316039" y="14477"/>
                  </a:lnTo>
                  <a:lnTo>
                    <a:pt x="310426" y="12128"/>
                  </a:lnTo>
                  <a:close/>
                </a:path>
                <a:path w="1289050" h="250189">
                  <a:moveTo>
                    <a:pt x="322529" y="81229"/>
                  </a:moveTo>
                  <a:lnTo>
                    <a:pt x="284137" y="81229"/>
                  </a:lnTo>
                  <a:lnTo>
                    <a:pt x="284137" y="244855"/>
                  </a:lnTo>
                  <a:lnTo>
                    <a:pt x="322529" y="244855"/>
                  </a:lnTo>
                  <a:lnTo>
                    <a:pt x="322529" y="81229"/>
                  </a:lnTo>
                  <a:close/>
                </a:path>
                <a:path w="1289050" h="250189">
                  <a:moveTo>
                    <a:pt x="55816" y="17411"/>
                  </a:moveTo>
                  <a:lnTo>
                    <a:pt x="0" y="17411"/>
                  </a:lnTo>
                  <a:lnTo>
                    <a:pt x="0" y="245757"/>
                  </a:lnTo>
                  <a:lnTo>
                    <a:pt x="36918" y="245757"/>
                  </a:lnTo>
                  <a:lnTo>
                    <a:pt x="36880" y="90530"/>
                  </a:lnTo>
                  <a:lnTo>
                    <a:pt x="36790" y="82426"/>
                  </a:lnTo>
                  <a:lnTo>
                    <a:pt x="36599" y="73240"/>
                  </a:lnTo>
                  <a:lnTo>
                    <a:pt x="36321" y="67360"/>
                  </a:lnTo>
                  <a:lnTo>
                    <a:pt x="35737" y="62610"/>
                  </a:lnTo>
                  <a:lnTo>
                    <a:pt x="35445" y="59067"/>
                  </a:lnTo>
                  <a:lnTo>
                    <a:pt x="72391" y="59067"/>
                  </a:lnTo>
                  <a:lnTo>
                    <a:pt x="55816" y="17411"/>
                  </a:lnTo>
                  <a:close/>
                </a:path>
                <a:path w="1289050" h="250189">
                  <a:moveTo>
                    <a:pt x="72391" y="59067"/>
                  </a:moveTo>
                  <a:lnTo>
                    <a:pt x="36321" y="59067"/>
                  </a:lnTo>
                  <a:lnTo>
                    <a:pt x="38100" y="67944"/>
                  </a:lnTo>
                  <a:lnTo>
                    <a:pt x="40157" y="74434"/>
                  </a:lnTo>
                  <a:lnTo>
                    <a:pt x="41643" y="78574"/>
                  </a:lnTo>
                  <a:lnTo>
                    <a:pt x="110159" y="245160"/>
                  </a:lnTo>
                  <a:lnTo>
                    <a:pt x="136156" y="245160"/>
                  </a:lnTo>
                  <a:lnTo>
                    <a:pt x="158361" y="190220"/>
                  </a:lnTo>
                  <a:lnTo>
                    <a:pt x="123164" y="190220"/>
                  </a:lnTo>
                  <a:lnTo>
                    <a:pt x="121547" y="184481"/>
                  </a:lnTo>
                  <a:lnTo>
                    <a:pt x="119324" y="177552"/>
                  </a:lnTo>
                  <a:lnTo>
                    <a:pt x="116436" y="169575"/>
                  </a:lnTo>
                  <a:lnTo>
                    <a:pt x="112826" y="160693"/>
                  </a:lnTo>
                  <a:lnTo>
                    <a:pt x="72391" y="59067"/>
                  </a:lnTo>
                  <a:close/>
                </a:path>
                <a:path w="1289050" h="250189">
                  <a:moveTo>
                    <a:pt x="246926" y="59067"/>
                  </a:moveTo>
                  <a:lnTo>
                    <a:pt x="208306" y="82480"/>
                  </a:lnTo>
                  <a:lnTo>
                    <a:pt x="207632" y="244843"/>
                  </a:lnTo>
                  <a:lnTo>
                    <a:pt x="246926" y="244843"/>
                  </a:lnTo>
                  <a:lnTo>
                    <a:pt x="246926" y="59067"/>
                  </a:lnTo>
                  <a:close/>
                </a:path>
                <a:path w="1289050" h="250189">
                  <a:moveTo>
                    <a:pt x="246926" y="16840"/>
                  </a:moveTo>
                  <a:lnTo>
                    <a:pt x="193166" y="16840"/>
                  </a:lnTo>
                  <a:lnTo>
                    <a:pt x="134683" y="160083"/>
                  </a:lnTo>
                  <a:lnTo>
                    <a:pt x="124040" y="190220"/>
                  </a:lnTo>
                  <a:lnTo>
                    <a:pt x="158361" y="190220"/>
                  </a:lnTo>
                  <a:lnTo>
                    <a:pt x="204088" y="77076"/>
                  </a:lnTo>
                  <a:lnTo>
                    <a:pt x="205562" y="73240"/>
                  </a:lnTo>
                  <a:lnTo>
                    <a:pt x="207048" y="65570"/>
                  </a:lnTo>
                  <a:lnTo>
                    <a:pt x="208534" y="59067"/>
                  </a:lnTo>
                  <a:lnTo>
                    <a:pt x="246926" y="59067"/>
                  </a:lnTo>
                  <a:lnTo>
                    <a:pt x="246926" y="16840"/>
                  </a:lnTo>
                  <a:close/>
                </a:path>
              </a:pathLst>
            </a:custGeom>
            <a:solidFill>
              <a:srgbClr val="747474"/>
            </a:solidFill>
          </p:spPr>
          <p:txBody>
            <a:bodyPr wrap="square" lIns="0" tIns="0" rIns="0" bIns="0" rtlCol="0"/>
            <a:lstStyle/>
            <a:p>
              <a:endParaRPr sz="1632"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9805" y="2644317"/>
              <a:ext cx="381012" cy="381000"/>
            </a:xfrm>
            <a:prstGeom prst="rect">
              <a:avLst/>
            </a:prstGeom>
          </p:spPr>
        </p:pic>
      </p:grpSp>
      <p:pic>
        <p:nvPicPr>
          <p:cNvPr id="14" name="object 1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814097" y="5321"/>
            <a:ext cx="4377903" cy="6852679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9314E645-EE24-C0F6-E2B4-F2829DDA47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32857" y="2776503"/>
            <a:ext cx="1722567" cy="22371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51C2F9DD-448F-9575-6EF5-66925527699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t="16437" b="19378"/>
          <a:stretch/>
        </p:blipFill>
        <p:spPr>
          <a:xfrm>
            <a:off x="5386875" y="3898942"/>
            <a:ext cx="1783540" cy="572383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94801724-4A26-9628-CD18-84DC0A3A07A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85403" y="4843101"/>
            <a:ext cx="991439" cy="825541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C56FC11B-0D47-6FD5-26F7-60D504797F8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426207" y="3118547"/>
            <a:ext cx="2744208" cy="68605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4D4948E-069A-BB82-14B0-C5E0E1396F0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6294" y="1544677"/>
            <a:ext cx="2361394" cy="52987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910C560E-D434-2C78-CA30-8246BBB559B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7360" y="2433062"/>
            <a:ext cx="1582570" cy="360937"/>
          </a:xfrm>
          <a:prstGeom prst="rect">
            <a:avLst/>
          </a:prstGeom>
        </p:spPr>
      </p:pic>
      <p:pic>
        <p:nvPicPr>
          <p:cNvPr id="29" name="Picture 28" descr="A blue and white logo&#10;&#10;Description automatically generated">
            <a:extLst>
              <a:ext uri="{FF2B5EF4-FFF2-40B4-BE49-F238E27FC236}">
                <a16:creationId xmlns:a16="http://schemas.microsoft.com/office/drawing/2014/main" id="{237D0690-84E1-AACA-E97F-0B52E9B0CD93}"/>
              </a:ext>
            </a:extLst>
          </p:cNvPr>
          <p:cNvPicPr>
            <a:picLocks noChangeAspect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8683" y="4985211"/>
            <a:ext cx="2273310" cy="1704983"/>
          </a:xfrm>
          <a:prstGeom prst="rect">
            <a:avLst/>
          </a:prstGeom>
        </p:spPr>
      </p:pic>
      <p:pic>
        <p:nvPicPr>
          <p:cNvPr id="30" name="Immagine 5">
            <a:extLst>
              <a:ext uri="{FF2B5EF4-FFF2-40B4-BE49-F238E27FC236}">
                <a16:creationId xmlns:a16="http://schemas.microsoft.com/office/drawing/2014/main" id="{4E397046-A32F-8B85-B22D-1C7B0ADF1E7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8932" y="6522389"/>
            <a:ext cx="1413068" cy="335611"/>
          </a:xfrm>
          <a:prstGeom prst="rect">
            <a:avLst/>
          </a:prstGeom>
        </p:spPr>
      </p:pic>
      <p:pic>
        <p:nvPicPr>
          <p:cNvPr id="8" name="Picture 2" descr="A black and white logo&#10;&#10;Description automatically generated">
            <a:extLst>
              <a:ext uri="{FF2B5EF4-FFF2-40B4-BE49-F238E27FC236}">
                <a16:creationId xmlns:a16="http://schemas.microsoft.com/office/drawing/2014/main" id="{EAAF17F9-FEC1-E898-085A-CA52BFD2B7A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32857" y="3608340"/>
            <a:ext cx="2382456" cy="72902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69F1C27E-BDAF-5C51-E669-E968918E19F3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626294" y="4814632"/>
            <a:ext cx="2457450" cy="762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BA92097B-F41A-EBA1-3F5E-FA64A53A9D4E}"/>
              </a:ext>
            </a:extLst>
          </p:cNvPr>
          <p:cNvGrpSpPr/>
          <p:nvPr/>
        </p:nvGrpSpPr>
        <p:grpSpPr>
          <a:xfrm>
            <a:off x="0" y="0"/>
            <a:ext cx="5373515" cy="6855696"/>
            <a:chOff x="1247608" y="2"/>
            <a:chExt cx="5373515" cy="6855696"/>
          </a:xfrm>
        </p:grpSpPr>
        <p:sp>
          <p:nvSpPr>
            <p:cNvPr id="2" name="object 2"/>
            <p:cNvSpPr/>
            <p:nvPr/>
          </p:nvSpPr>
          <p:spPr>
            <a:xfrm>
              <a:off x="1259100" y="2"/>
              <a:ext cx="5362023" cy="6855696"/>
            </a:xfrm>
            <a:custGeom>
              <a:avLst/>
              <a:gdLst/>
              <a:ahLst/>
              <a:cxnLst/>
              <a:rect l="l" t="t" r="r" b="b"/>
              <a:pathLst>
                <a:path w="5913120" h="7560309">
                  <a:moveTo>
                    <a:pt x="4354842" y="0"/>
                  </a:moveTo>
                  <a:lnTo>
                    <a:pt x="0" y="0"/>
                  </a:lnTo>
                  <a:lnTo>
                    <a:pt x="0" y="7560053"/>
                  </a:lnTo>
                  <a:lnTo>
                    <a:pt x="5912503" y="7560053"/>
                  </a:lnTo>
                  <a:lnTo>
                    <a:pt x="5846114" y="7529954"/>
                  </a:lnTo>
                  <a:lnTo>
                    <a:pt x="5775113" y="7496953"/>
                  </a:lnTo>
                  <a:lnTo>
                    <a:pt x="5705101" y="7463600"/>
                  </a:lnTo>
                  <a:lnTo>
                    <a:pt x="5636073" y="7429897"/>
                  </a:lnTo>
                  <a:lnTo>
                    <a:pt x="5568024" y="7395850"/>
                  </a:lnTo>
                  <a:lnTo>
                    <a:pt x="5500949" y="7361463"/>
                  </a:lnTo>
                  <a:lnTo>
                    <a:pt x="5434842" y="7326741"/>
                  </a:lnTo>
                  <a:lnTo>
                    <a:pt x="5369698" y="7291688"/>
                  </a:lnTo>
                  <a:lnTo>
                    <a:pt x="5305512" y="7256310"/>
                  </a:lnTo>
                  <a:lnTo>
                    <a:pt x="5242278" y="7220611"/>
                  </a:lnTo>
                  <a:lnTo>
                    <a:pt x="5179991" y="7184595"/>
                  </a:lnTo>
                  <a:lnTo>
                    <a:pt x="5118646" y="7148267"/>
                  </a:lnTo>
                  <a:lnTo>
                    <a:pt x="5058237" y="7111632"/>
                  </a:lnTo>
                  <a:lnTo>
                    <a:pt x="4998760" y="7074695"/>
                  </a:lnTo>
                  <a:lnTo>
                    <a:pt x="4940208" y="7037459"/>
                  </a:lnTo>
                  <a:lnTo>
                    <a:pt x="4882577" y="6999930"/>
                  </a:lnTo>
                  <a:lnTo>
                    <a:pt x="4825862" y="6962113"/>
                  </a:lnTo>
                  <a:lnTo>
                    <a:pt x="4770056" y="6924011"/>
                  </a:lnTo>
                  <a:lnTo>
                    <a:pt x="4715155" y="6885630"/>
                  </a:lnTo>
                  <a:lnTo>
                    <a:pt x="4661153" y="6846975"/>
                  </a:lnTo>
                  <a:lnTo>
                    <a:pt x="4608046" y="6808049"/>
                  </a:lnTo>
                  <a:lnTo>
                    <a:pt x="4555827" y="6768858"/>
                  </a:lnTo>
                  <a:lnTo>
                    <a:pt x="4504492" y="6729406"/>
                  </a:lnTo>
                  <a:lnTo>
                    <a:pt x="4454035" y="6689697"/>
                  </a:lnTo>
                  <a:lnTo>
                    <a:pt x="4404451" y="6649738"/>
                  </a:lnTo>
                  <a:lnTo>
                    <a:pt x="4355734" y="6609531"/>
                  </a:lnTo>
                  <a:lnTo>
                    <a:pt x="4307880" y="6569082"/>
                  </a:lnTo>
                  <a:lnTo>
                    <a:pt x="4260883" y="6528395"/>
                  </a:lnTo>
                  <a:lnTo>
                    <a:pt x="4214737" y="6487476"/>
                  </a:lnTo>
                  <a:lnTo>
                    <a:pt x="4169438" y="6446328"/>
                  </a:lnTo>
                  <a:lnTo>
                    <a:pt x="4124980" y="6404957"/>
                  </a:lnTo>
                  <a:lnTo>
                    <a:pt x="4081358" y="6363366"/>
                  </a:lnTo>
                  <a:lnTo>
                    <a:pt x="4038566" y="6321561"/>
                  </a:lnTo>
                  <a:lnTo>
                    <a:pt x="3996600" y="6279546"/>
                  </a:lnTo>
                  <a:lnTo>
                    <a:pt x="3955453" y="6237326"/>
                  </a:lnTo>
                  <a:lnTo>
                    <a:pt x="3915121" y="6194906"/>
                  </a:lnTo>
                  <a:lnTo>
                    <a:pt x="3875598" y="6152290"/>
                  </a:lnTo>
                  <a:lnTo>
                    <a:pt x="3836879" y="6109482"/>
                  </a:lnTo>
                  <a:lnTo>
                    <a:pt x="3798959" y="6066488"/>
                  </a:lnTo>
                  <a:lnTo>
                    <a:pt x="3761833" y="6023312"/>
                  </a:lnTo>
                  <a:lnTo>
                    <a:pt x="3725494" y="5979959"/>
                  </a:lnTo>
                  <a:lnTo>
                    <a:pt x="3689938" y="5936433"/>
                  </a:lnTo>
                  <a:lnTo>
                    <a:pt x="3655160" y="5892740"/>
                  </a:lnTo>
                  <a:lnTo>
                    <a:pt x="3621154" y="5848882"/>
                  </a:lnTo>
                  <a:lnTo>
                    <a:pt x="3587915" y="5804866"/>
                  </a:lnTo>
                  <a:lnTo>
                    <a:pt x="3555438" y="5760697"/>
                  </a:lnTo>
                  <a:lnTo>
                    <a:pt x="3523716" y="5716377"/>
                  </a:lnTo>
                  <a:lnTo>
                    <a:pt x="3492746" y="5671913"/>
                  </a:lnTo>
                  <a:lnTo>
                    <a:pt x="3462522" y="5627309"/>
                  </a:lnTo>
                  <a:lnTo>
                    <a:pt x="3433038" y="5582569"/>
                  </a:lnTo>
                  <a:lnTo>
                    <a:pt x="3404289" y="5537698"/>
                  </a:lnTo>
                  <a:lnTo>
                    <a:pt x="3376270" y="5492701"/>
                  </a:lnTo>
                  <a:lnTo>
                    <a:pt x="3348975" y="5447582"/>
                  </a:lnTo>
                  <a:lnTo>
                    <a:pt x="3322400" y="5402347"/>
                  </a:lnTo>
                  <a:lnTo>
                    <a:pt x="3296538" y="5356999"/>
                  </a:lnTo>
                  <a:lnTo>
                    <a:pt x="3271385" y="5311544"/>
                  </a:lnTo>
                  <a:lnTo>
                    <a:pt x="3246936" y="5265985"/>
                  </a:lnTo>
                  <a:lnTo>
                    <a:pt x="3223184" y="5220328"/>
                  </a:lnTo>
                  <a:lnTo>
                    <a:pt x="3200125" y="5174578"/>
                  </a:lnTo>
                  <a:lnTo>
                    <a:pt x="3177754" y="5128738"/>
                  </a:lnTo>
                  <a:lnTo>
                    <a:pt x="3156065" y="5082814"/>
                  </a:lnTo>
                  <a:lnTo>
                    <a:pt x="3135052" y="5036810"/>
                  </a:lnTo>
                  <a:lnTo>
                    <a:pt x="3114711" y="4990731"/>
                  </a:lnTo>
                  <a:lnTo>
                    <a:pt x="3095037" y="4944581"/>
                  </a:lnTo>
                  <a:lnTo>
                    <a:pt x="3076023" y="4898365"/>
                  </a:lnTo>
                  <a:lnTo>
                    <a:pt x="3057665" y="4852088"/>
                  </a:lnTo>
                  <a:lnTo>
                    <a:pt x="3039957" y="4805755"/>
                  </a:lnTo>
                  <a:lnTo>
                    <a:pt x="3022894" y="4759370"/>
                  </a:lnTo>
                  <a:lnTo>
                    <a:pt x="3006471" y="4712937"/>
                  </a:lnTo>
                  <a:lnTo>
                    <a:pt x="2990682" y="4666461"/>
                  </a:lnTo>
                  <a:lnTo>
                    <a:pt x="2975522" y="4619948"/>
                  </a:lnTo>
                  <a:lnTo>
                    <a:pt x="2960987" y="4573401"/>
                  </a:lnTo>
                  <a:lnTo>
                    <a:pt x="2947070" y="4526825"/>
                  </a:lnTo>
                  <a:lnTo>
                    <a:pt x="2933766" y="4480225"/>
                  </a:lnTo>
                  <a:lnTo>
                    <a:pt x="2921069" y="4433606"/>
                  </a:lnTo>
                  <a:lnTo>
                    <a:pt x="2908976" y="4386972"/>
                  </a:lnTo>
                  <a:lnTo>
                    <a:pt x="2897480" y="4340328"/>
                  </a:lnTo>
                  <a:lnTo>
                    <a:pt x="2886576" y="4293678"/>
                  </a:lnTo>
                  <a:lnTo>
                    <a:pt x="2876259" y="4247027"/>
                  </a:lnTo>
                  <a:lnTo>
                    <a:pt x="2866523" y="4200380"/>
                  </a:lnTo>
                  <a:lnTo>
                    <a:pt x="2857363" y="4153741"/>
                  </a:lnTo>
                  <a:lnTo>
                    <a:pt x="2848774" y="4107116"/>
                  </a:lnTo>
                  <a:lnTo>
                    <a:pt x="2840751" y="4060508"/>
                  </a:lnTo>
                  <a:lnTo>
                    <a:pt x="2833287" y="4013922"/>
                  </a:lnTo>
                  <a:lnTo>
                    <a:pt x="2826379" y="3967363"/>
                  </a:lnTo>
                  <a:lnTo>
                    <a:pt x="2820021" y="3920836"/>
                  </a:lnTo>
                  <a:lnTo>
                    <a:pt x="2814206" y="3874345"/>
                  </a:lnTo>
                  <a:lnTo>
                    <a:pt x="2808931" y="3827894"/>
                  </a:lnTo>
                  <a:lnTo>
                    <a:pt x="2804190" y="3781490"/>
                  </a:lnTo>
                  <a:lnTo>
                    <a:pt x="2799977" y="3735135"/>
                  </a:lnTo>
                  <a:lnTo>
                    <a:pt x="2796287" y="3688835"/>
                  </a:lnTo>
                  <a:lnTo>
                    <a:pt x="2793115" y="3642595"/>
                  </a:lnTo>
                  <a:lnTo>
                    <a:pt x="2790455" y="3596419"/>
                  </a:lnTo>
                  <a:lnTo>
                    <a:pt x="2788303" y="3550311"/>
                  </a:lnTo>
                  <a:lnTo>
                    <a:pt x="2786653" y="3504277"/>
                  </a:lnTo>
                  <a:lnTo>
                    <a:pt x="2785499" y="3458320"/>
                  </a:lnTo>
                  <a:lnTo>
                    <a:pt x="2784836" y="3412447"/>
                  </a:lnTo>
                  <a:lnTo>
                    <a:pt x="2784660" y="3366660"/>
                  </a:lnTo>
                  <a:lnTo>
                    <a:pt x="2784965" y="3320966"/>
                  </a:lnTo>
                  <a:lnTo>
                    <a:pt x="2785745" y="3275368"/>
                  </a:lnTo>
                  <a:lnTo>
                    <a:pt x="2786995" y="3229871"/>
                  </a:lnTo>
                  <a:lnTo>
                    <a:pt x="2788709" y="3184480"/>
                  </a:lnTo>
                  <a:lnTo>
                    <a:pt x="2790884" y="3139199"/>
                  </a:lnTo>
                  <a:lnTo>
                    <a:pt x="2793513" y="3094034"/>
                  </a:lnTo>
                  <a:lnTo>
                    <a:pt x="2796590" y="3048988"/>
                  </a:lnTo>
                  <a:lnTo>
                    <a:pt x="2800111" y="3004067"/>
                  </a:lnTo>
                  <a:lnTo>
                    <a:pt x="2804071" y="2959275"/>
                  </a:lnTo>
                  <a:lnTo>
                    <a:pt x="2808464" y="2914616"/>
                  </a:lnTo>
                  <a:lnTo>
                    <a:pt x="2813284" y="2870096"/>
                  </a:lnTo>
                  <a:lnTo>
                    <a:pt x="2818527" y="2825719"/>
                  </a:lnTo>
                  <a:lnTo>
                    <a:pt x="2824187" y="2781489"/>
                  </a:lnTo>
                  <a:lnTo>
                    <a:pt x="2830259" y="2737412"/>
                  </a:lnTo>
                  <a:lnTo>
                    <a:pt x="2836737" y="2693491"/>
                  </a:lnTo>
                  <a:lnTo>
                    <a:pt x="2843617" y="2649732"/>
                  </a:lnTo>
                  <a:lnTo>
                    <a:pt x="2850893" y="2606139"/>
                  </a:lnTo>
                  <a:lnTo>
                    <a:pt x="2858559" y="2562717"/>
                  </a:lnTo>
                  <a:lnTo>
                    <a:pt x="2866611" y="2519470"/>
                  </a:lnTo>
                  <a:lnTo>
                    <a:pt x="2875042" y="2476404"/>
                  </a:lnTo>
                  <a:lnTo>
                    <a:pt x="2883849" y="2433522"/>
                  </a:lnTo>
                  <a:lnTo>
                    <a:pt x="2893025" y="2390830"/>
                  </a:lnTo>
                  <a:lnTo>
                    <a:pt x="2902565" y="2348331"/>
                  </a:lnTo>
                  <a:lnTo>
                    <a:pt x="2912464" y="2306031"/>
                  </a:lnTo>
                  <a:lnTo>
                    <a:pt x="2922716" y="2263935"/>
                  </a:lnTo>
                  <a:lnTo>
                    <a:pt x="2933317" y="2222046"/>
                  </a:lnTo>
                  <a:lnTo>
                    <a:pt x="2944261" y="2180370"/>
                  </a:lnTo>
                  <a:lnTo>
                    <a:pt x="2955542" y="2138911"/>
                  </a:lnTo>
                  <a:lnTo>
                    <a:pt x="2967156" y="2097674"/>
                  </a:lnTo>
                  <a:lnTo>
                    <a:pt x="2979097" y="2056664"/>
                  </a:lnTo>
                  <a:lnTo>
                    <a:pt x="2991360" y="2015885"/>
                  </a:lnTo>
                  <a:lnTo>
                    <a:pt x="3003939" y="1975341"/>
                  </a:lnTo>
                  <a:lnTo>
                    <a:pt x="3016829" y="1935038"/>
                  </a:lnTo>
                  <a:lnTo>
                    <a:pt x="3030025" y="1894980"/>
                  </a:lnTo>
                  <a:lnTo>
                    <a:pt x="3043522" y="1855172"/>
                  </a:lnTo>
                  <a:lnTo>
                    <a:pt x="3057314" y="1815618"/>
                  </a:lnTo>
                  <a:lnTo>
                    <a:pt x="3071396" y="1776323"/>
                  </a:lnTo>
                  <a:lnTo>
                    <a:pt x="3085762" y="1737291"/>
                  </a:lnTo>
                  <a:lnTo>
                    <a:pt x="3100408" y="1698528"/>
                  </a:lnTo>
                  <a:lnTo>
                    <a:pt x="3115328" y="1660038"/>
                  </a:lnTo>
                  <a:lnTo>
                    <a:pt x="3130517" y="1621825"/>
                  </a:lnTo>
                  <a:lnTo>
                    <a:pt x="3145969" y="1583895"/>
                  </a:lnTo>
                  <a:lnTo>
                    <a:pt x="3161680" y="1546251"/>
                  </a:lnTo>
                  <a:lnTo>
                    <a:pt x="3177643" y="1508899"/>
                  </a:lnTo>
                  <a:lnTo>
                    <a:pt x="3193854" y="1471843"/>
                  </a:lnTo>
                  <a:lnTo>
                    <a:pt x="3210307" y="1435088"/>
                  </a:lnTo>
                  <a:lnTo>
                    <a:pt x="3226997" y="1398638"/>
                  </a:lnTo>
                  <a:lnTo>
                    <a:pt x="3243919" y="1362498"/>
                  </a:lnTo>
                  <a:lnTo>
                    <a:pt x="3261067" y="1326673"/>
                  </a:lnTo>
                  <a:lnTo>
                    <a:pt x="3278437" y="1291167"/>
                  </a:lnTo>
                  <a:lnTo>
                    <a:pt x="3296022" y="1255985"/>
                  </a:lnTo>
                  <a:lnTo>
                    <a:pt x="3313817" y="1221131"/>
                  </a:lnTo>
                  <a:lnTo>
                    <a:pt x="3331818" y="1186611"/>
                  </a:lnTo>
                  <a:lnTo>
                    <a:pt x="3350019" y="1152429"/>
                  </a:lnTo>
                  <a:lnTo>
                    <a:pt x="3368414" y="1118590"/>
                  </a:lnTo>
                  <a:lnTo>
                    <a:pt x="3386998" y="1085097"/>
                  </a:lnTo>
                  <a:lnTo>
                    <a:pt x="3424714" y="1019172"/>
                  </a:lnTo>
                  <a:lnTo>
                    <a:pt x="3463123" y="954691"/>
                  </a:lnTo>
                  <a:lnTo>
                    <a:pt x="3502183" y="891692"/>
                  </a:lnTo>
                  <a:lnTo>
                    <a:pt x="3541852" y="830212"/>
                  </a:lnTo>
                  <a:lnTo>
                    <a:pt x="3582088" y="770287"/>
                  </a:lnTo>
                  <a:lnTo>
                    <a:pt x="3622847" y="711955"/>
                  </a:lnTo>
                  <a:lnTo>
                    <a:pt x="3664088" y="655253"/>
                  </a:lnTo>
                  <a:lnTo>
                    <a:pt x="3705768" y="600218"/>
                  </a:lnTo>
                  <a:lnTo>
                    <a:pt x="3747845" y="546888"/>
                  </a:lnTo>
                  <a:lnTo>
                    <a:pt x="3790276" y="495299"/>
                  </a:lnTo>
                  <a:lnTo>
                    <a:pt x="3833020" y="445488"/>
                  </a:lnTo>
                  <a:lnTo>
                    <a:pt x="3876032" y="397493"/>
                  </a:lnTo>
                  <a:lnTo>
                    <a:pt x="3919272" y="351351"/>
                  </a:lnTo>
                  <a:lnTo>
                    <a:pt x="3962697" y="307099"/>
                  </a:lnTo>
                  <a:lnTo>
                    <a:pt x="4006265" y="264773"/>
                  </a:lnTo>
                  <a:lnTo>
                    <a:pt x="4049932" y="224412"/>
                  </a:lnTo>
                  <a:lnTo>
                    <a:pt x="4093657" y="186052"/>
                  </a:lnTo>
                  <a:lnTo>
                    <a:pt x="4137397" y="149731"/>
                  </a:lnTo>
                  <a:lnTo>
                    <a:pt x="4181110" y="115485"/>
                  </a:lnTo>
                  <a:lnTo>
                    <a:pt x="4224753" y="83352"/>
                  </a:lnTo>
                  <a:lnTo>
                    <a:pt x="4268285" y="53368"/>
                  </a:lnTo>
                  <a:lnTo>
                    <a:pt x="4311662" y="25572"/>
                  </a:lnTo>
                  <a:lnTo>
                    <a:pt x="4333279" y="12505"/>
                  </a:lnTo>
                  <a:lnTo>
                    <a:pt x="4354842" y="0"/>
                  </a:lnTo>
                  <a:close/>
                </a:path>
              </a:pathLst>
            </a:custGeom>
            <a:solidFill>
              <a:srgbClr val="EF3B39"/>
            </a:solidFill>
          </p:spPr>
          <p:txBody>
            <a:bodyPr wrap="square" lIns="0" tIns="0" rIns="0" bIns="0" rtlCol="0"/>
            <a:lstStyle/>
            <a:p>
              <a:endParaRPr sz="1632"/>
            </a:p>
          </p:txBody>
        </p:sp>
        <p:pic>
          <p:nvPicPr>
            <p:cNvPr id="16" name="object 1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47608" y="703"/>
              <a:ext cx="4047993" cy="6852967"/>
            </a:xfrm>
            <a:prstGeom prst="rect">
              <a:avLst/>
            </a:prstGeom>
          </p:spPr>
        </p:pic>
      </p:grpSp>
      <p:sp>
        <p:nvSpPr>
          <p:cNvPr id="20" name="object 4">
            <a:extLst>
              <a:ext uri="{FF2B5EF4-FFF2-40B4-BE49-F238E27FC236}">
                <a16:creationId xmlns:a16="http://schemas.microsoft.com/office/drawing/2014/main" id="{4D144C49-EFD4-7E5E-C6CF-D2F86D1138D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284062" y="388687"/>
            <a:ext cx="5289119" cy="569795"/>
          </a:xfrm>
          <a:prstGeom prst="rect">
            <a:avLst/>
          </a:prstGeom>
        </p:spPr>
        <p:txBody>
          <a:bodyPr vert="horz" wrap="square" lIns="0" tIns="11516" rIns="0" bIns="0" rtlCol="0" anchor="ctr">
            <a:spAutoFit/>
          </a:bodyPr>
          <a:lstStyle/>
          <a:p>
            <a:pPr marL="11516">
              <a:lnSpc>
                <a:spcPct val="100000"/>
              </a:lnSpc>
              <a:spcBef>
                <a:spcPts val="91"/>
              </a:spcBef>
            </a:pPr>
            <a:r>
              <a:rPr lang="it-IT" sz="3627" b="1" spc="485">
                <a:solidFill>
                  <a:srgbClr val="1D2027"/>
                </a:solidFill>
                <a:latin typeface="Calibri"/>
                <a:cs typeface="Calibri"/>
              </a:rPr>
              <a:t>ROAD TO</a:t>
            </a:r>
            <a:endParaRPr sz="3627"/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E5D9AEFE-E30C-FF8D-BD7B-A5226B2E81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45414" y="388677"/>
            <a:ext cx="2736414" cy="1933690"/>
          </a:xfrm>
          <a:prstGeom prst="rect">
            <a:avLst/>
          </a:prstGeom>
        </p:spPr>
      </p:pic>
      <p:graphicFrame>
        <p:nvGraphicFramePr>
          <p:cNvPr id="28" name="object 4">
            <a:extLst>
              <a:ext uri="{FF2B5EF4-FFF2-40B4-BE49-F238E27FC236}">
                <a16:creationId xmlns:a16="http://schemas.microsoft.com/office/drawing/2014/main" id="{9059631C-20AA-08C8-8C98-AC086EE9E7C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92066878"/>
              </p:ext>
            </p:extLst>
          </p:nvPr>
        </p:nvGraphicFramePr>
        <p:xfrm>
          <a:off x="5142697" y="2461625"/>
          <a:ext cx="5874707" cy="34708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pic>
        <p:nvPicPr>
          <p:cNvPr id="23" name="Immagine 5">
            <a:extLst>
              <a:ext uri="{FF2B5EF4-FFF2-40B4-BE49-F238E27FC236}">
                <a16:creationId xmlns:a16="http://schemas.microsoft.com/office/drawing/2014/main" id="{D6B6CCB0-1E93-FA03-B659-EB28A1CA88F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7440" y="6518057"/>
            <a:ext cx="1413068" cy="335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9881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76448" y="343017"/>
            <a:ext cx="6080384" cy="688737"/>
          </a:xfrm>
          <a:prstGeom prst="rect">
            <a:avLst/>
          </a:prstGeom>
        </p:spPr>
        <p:txBody>
          <a:bodyPr vert="horz" wrap="square" lIns="0" tIns="11516" rIns="0" bIns="0" rtlCol="0" anchor="ctr">
            <a:spAutoFit/>
          </a:bodyPr>
          <a:lstStyle/>
          <a:p>
            <a:pPr marL="11516" marR="1673327">
              <a:lnSpc>
                <a:spcPct val="100000"/>
              </a:lnSpc>
              <a:spcBef>
                <a:spcPts val="91"/>
              </a:spcBef>
            </a:pPr>
            <a:r>
              <a:rPr lang="it-IT" spc="608"/>
              <a:t>CASE STUDY</a:t>
            </a:r>
            <a:endParaRPr spc="580"/>
          </a:p>
        </p:txBody>
      </p:sp>
      <p:sp>
        <p:nvSpPr>
          <p:cNvPr id="3" name="object 3"/>
          <p:cNvSpPr txBox="1"/>
          <p:nvPr/>
        </p:nvSpPr>
        <p:spPr>
          <a:xfrm>
            <a:off x="621191" y="1007178"/>
            <a:ext cx="5333403" cy="290807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 marR="91555">
              <a:spcBef>
                <a:spcPts val="91"/>
              </a:spcBef>
            </a:pPr>
            <a:r>
              <a:rPr lang="it-IT" sz="1814" b="1">
                <a:latin typeface="Trebuchet MS"/>
                <a:cs typeface="Trebuchet MS"/>
              </a:rPr>
              <a:t>Design and </a:t>
            </a:r>
            <a:r>
              <a:rPr lang="it-IT" sz="1814" b="1" err="1">
                <a:latin typeface="Trebuchet MS"/>
                <a:cs typeface="Trebuchet MS"/>
              </a:rPr>
              <a:t>implementation</a:t>
            </a:r>
            <a:r>
              <a:rPr lang="it-IT" sz="1814" b="1">
                <a:latin typeface="Trebuchet MS"/>
                <a:cs typeface="Trebuchet MS"/>
              </a:rPr>
              <a:t> of a PAM </a:t>
            </a:r>
            <a:r>
              <a:rPr lang="it-IT" sz="1814" b="1" err="1">
                <a:latin typeface="Trebuchet MS"/>
                <a:cs typeface="Trebuchet MS"/>
              </a:rPr>
              <a:t>solution</a:t>
            </a:r>
            <a:endParaRPr sz="1814" b="1">
              <a:latin typeface="Trebuchet MS"/>
              <a:cs typeface="Trebuchet MS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6802338" y="0"/>
            <a:ext cx="5389662" cy="6858000"/>
            <a:chOff x="4748606" y="0"/>
            <a:chExt cx="5943600" cy="7562850"/>
          </a:xfrm>
        </p:grpSpPr>
        <p:sp>
          <p:nvSpPr>
            <p:cNvPr id="5" name="object 5"/>
            <p:cNvSpPr/>
            <p:nvPr/>
          </p:nvSpPr>
          <p:spPr>
            <a:xfrm>
              <a:off x="4748606" y="0"/>
              <a:ext cx="5930900" cy="7562850"/>
            </a:xfrm>
            <a:custGeom>
              <a:avLst/>
              <a:gdLst/>
              <a:ahLst/>
              <a:cxnLst/>
              <a:rect l="l" t="t" r="r" b="b"/>
              <a:pathLst>
                <a:path w="5930900" h="7562850">
                  <a:moveTo>
                    <a:pt x="5930696" y="0"/>
                  </a:moveTo>
                  <a:lnTo>
                    <a:pt x="0" y="0"/>
                  </a:lnTo>
                  <a:lnTo>
                    <a:pt x="28091" y="14991"/>
                  </a:lnTo>
                  <a:lnTo>
                    <a:pt x="56121" y="30334"/>
                  </a:lnTo>
                  <a:lnTo>
                    <a:pt x="111985" y="62070"/>
                  </a:lnTo>
                  <a:lnTo>
                    <a:pt x="167566" y="95195"/>
                  </a:lnTo>
                  <a:lnTo>
                    <a:pt x="222843" y="129701"/>
                  </a:lnTo>
                  <a:lnTo>
                    <a:pt x="277791" y="165574"/>
                  </a:lnTo>
                  <a:lnTo>
                    <a:pt x="332386" y="202805"/>
                  </a:lnTo>
                  <a:lnTo>
                    <a:pt x="386606" y="241382"/>
                  </a:lnTo>
                  <a:lnTo>
                    <a:pt x="440426" y="281294"/>
                  </a:lnTo>
                  <a:lnTo>
                    <a:pt x="493824" y="322531"/>
                  </a:lnTo>
                  <a:lnTo>
                    <a:pt x="546775" y="365081"/>
                  </a:lnTo>
                  <a:lnTo>
                    <a:pt x="599257" y="408934"/>
                  </a:lnTo>
                  <a:lnTo>
                    <a:pt x="651245" y="454077"/>
                  </a:lnTo>
                  <a:lnTo>
                    <a:pt x="702716" y="500501"/>
                  </a:lnTo>
                  <a:lnTo>
                    <a:pt x="753646" y="548195"/>
                  </a:lnTo>
                  <a:lnTo>
                    <a:pt x="804013" y="597147"/>
                  </a:lnTo>
                  <a:lnTo>
                    <a:pt x="853792" y="647346"/>
                  </a:lnTo>
                  <a:lnTo>
                    <a:pt x="902961" y="698781"/>
                  </a:lnTo>
                  <a:lnTo>
                    <a:pt x="951494" y="751443"/>
                  </a:lnTo>
                  <a:lnTo>
                    <a:pt x="999370" y="805318"/>
                  </a:lnTo>
                  <a:lnTo>
                    <a:pt x="1046564" y="860397"/>
                  </a:lnTo>
                  <a:lnTo>
                    <a:pt x="1093053" y="916668"/>
                  </a:lnTo>
                  <a:lnTo>
                    <a:pt x="1138814" y="974121"/>
                  </a:lnTo>
                  <a:lnTo>
                    <a:pt x="1183822" y="1032744"/>
                  </a:lnTo>
                  <a:lnTo>
                    <a:pt x="1228055" y="1092527"/>
                  </a:lnTo>
                  <a:lnTo>
                    <a:pt x="1271488" y="1153458"/>
                  </a:lnTo>
                  <a:lnTo>
                    <a:pt x="1314099" y="1215527"/>
                  </a:lnTo>
                  <a:lnTo>
                    <a:pt x="1355863" y="1278722"/>
                  </a:lnTo>
                  <a:lnTo>
                    <a:pt x="1396758" y="1343032"/>
                  </a:lnTo>
                  <a:lnTo>
                    <a:pt x="1416872" y="1375603"/>
                  </a:lnTo>
                  <a:lnTo>
                    <a:pt x="1436760" y="1408447"/>
                  </a:lnTo>
                  <a:lnTo>
                    <a:pt x="1456418" y="1441566"/>
                  </a:lnTo>
                  <a:lnTo>
                    <a:pt x="1475845" y="1474956"/>
                  </a:lnTo>
                  <a:lnTo>
                    <a:pt x="1495036" y="1508617"/>
                  </a:lnTo>
                  <a:lnTo>
                    <a:pt x="1513989" y="1542547"/>
                  </a:lnTo>
                  <a:lnTo>
                    <a:pt x="1532701" y="1576745"/>
                  </a:lnTo>
                  <a:lnTo>
                    <a:pt x="1551170" y="1611210"/>
                  </a:lnTo>
                  <a:lnTo>
                    <a:pt x="1569391" y="1645940"/>
                  </a:lnTo>
                  <a:lnTo>
                    <a:pt x="1587363" y="1680933"/>
                  </a:lnTo>
                  <a:lnTo>
                    <a:pt x="1605082" y="1716189"/>
                  </a:lnTo>
                  <a:lnTo>
                    <a:pt x="1622546" y="1751706"/>
                  </a:lnTo>
                  <a:lnTo>
                    <a:pt x="1639750" y="1787483"/>
                  </a:lnTo>
                  <a:lnTo>
                    <a:pt x="1656694" y="1823518"/>
                  </a:lnTo>
                  <a:lnTo>
                    <a:pt x="1673372" y="1859809"/>
                  </a:lnTo>
                  <a:lnTo>
                    <a:pt x="1689784" y="1896357"/>
                  </a:lnTo>
                  <a:lnTo>
                    <a:pt x="1705925" y="1933158"/>
                  </a:lnTo>
                  <a:lnTo>
                    <a:pt x="1721793" y="1970212"/>
                  </a:lnTo>
                  <a:lnTo>
                    <a:pt x="1737384" y="2007518"/>
                  </a:lnTo>
                  <a:lnTo>
                    <a:pt x="1752696" y="2045073"/>
                  </a:lnTo>
                  <a:lnTo>
                    <a:pt x="1767727" y="2082878"/>
                  </a:lnTo>
                  <a:lnTo>
                    <a:pt x="1782472" y="2120929"/>
                  </a:lnTo>
                  <a:lnTo>
                    <a:pt x="1796929" y="2159227"/>
                  </a:lnTo>
                  <a:lnTo>
                    <a:pt x="1811095" y="2197768"/>
                  </a:lnTo>
                  <a:lnTo>
                    <a:pt x="1824967" y="2236554"/>
                  </a:lnTo>
                  <a:lnTo>
                    <a:pt x="1838543" y="2275580"/>
                  </a:lnTo>
                  <a:lnTo>
                    <a:pt x="1851819" y="2314848"/>
                  </a:lnTo>
                  <a:lnTo>
                    <a:pt x="1864792" y="2354354"/>
                  </a:lnTo>
                  <a:lnTo>
                    <a:pt x="1877459" y="2394098"/>
                  </a:lnTo>
                  <a:lnTo>
                    <a:pt x="1889818" y="2434078"/>
                  </a:lnTo>
                  <a:lnTo>
                    <a:pt x="1901865" y="2474294"/>
                  </a:lnTo>
                  <a:lnTo>
                    <a:pt x="1913598" y="2514742"/>
                  </a:lnTo>
                  <a:lnTo>
                    <a:pt x="1925013" y="2555423"/>
                  </a:lnTo>
                  <a:lnTo>
                    <a:pt x="1936108" y="2596335"/>
                  </a:lnTo>
                  <a:lnTo>
                    <a:pt x="1946880" y="2637476"/>
                  </a:lnTo>
                  <a:lnTo>
                    <a:pt x="1957326" y="2678845"/>
                  </a:lnTo>
                  <a:lnTo>
                    <a:pt x="1967442" y="2720441"/>
                  </a:lnTo>
                  <a:lnTo>
                    <a:pt x="1977227" y="2762262"/>
                  </a:lnTo>
                  <a:lnTo>
                    <a:pt x="1986676" y="2804307"/>
                  </a:lnTo>
                  <a:lnTo>
                    <a:pt x="1995787" y="2846575"/>
                  </a:lnTo>
                  <a:lnTo>
                    <a:pt x="2004558" y="2889064"/>
                  </a:lnTo>
                  <a:lnTo>
                    <a:pt x="2012984" y="2931772"/>
                  </a:lnTo>
                  <a:lnTo>
                    <a:pt x="2021064" y="2974699"/>
                  </a:lnTo>
                  <a:lnTo>
                    <a:pt x="2028794" y="3017843"/>
                  </a:lnTo>
                  <a:lnTo>
                    <a:pt x="2036171" y="3061203"/>
                  </a:lnTo>
                  <a:lnTo>
                    <a:pt x="2043193" y="3104777"/>
                  </a:lnTo>
                  <a:lnTo>
                    <a:pt x="2049856" y="3148564"/>
                  </a:lnTo>
                  <a:lnTo>
                    <a:pt x="2056157" y="3192563"/>
                  </a:lnTo>
                  <a:lnTo>
                    <a:pt x="2062094" y="3236771"/>
                  </a:lnTo>
                  <a:lnTo>
                    <a:pt x="2067664" y="3281189"/>
                  </a:lnTo>
                  <a:lnTo>
                    <a:pt x="2072864" y="3325814"/>
                  </a:lnTo>
                  <a:lnTo>
                    <a:pt x="2077690" y="3370645"/>
                  </a:lnTo>
                  <a:lnTo>
                    <a:pt x="2082140" y="3415681"/>
                  </a:lnTo>
                  <a:lnTo>
                    <a:pt x="2086211" y="3460920"/>
                  </a:lnTo>
                  <a:lnTo>
                    <a:pt x="2089899" y="3506361"/>
                  </a:lnTo>
                  <a:lnTo>
                    <a:pt x="2093203" y="3552002"/>
                  </a:lnTo>
                  <a:lnTo>
                    <a:pt x="2096119" y="3597843"/>
                  </a:lnTo>
                  <a:lnTo>
                    <a:pt x="2098644" y="3643882"/>
                  </a:lnTo>
                  <a:lnTo>
                    <a:pt x="2100775" y="3690117"/>
                  </a:lnTo>
                  <a:lnTo>
                    <a:pt x="2102509" y="3736547"/>
                  </a:lnTo>
                  <a:lnTo>
                    <a:pt x="2103843" y="3783170"/>
                  </a:lnTo>
                  <a:lnTo>
                    <a:pt x="2104775" y="3829987"/>
                  </a:lnTo>
                  <a:lnTo>
                    <a:pt x="2105301" y="3876994"/>
                  </a:lnTo>
                  <a:lnTo>
                    <a:pt x="2105419" y="3924190"/>
                  </a:lnTo>
                  <a:lnTo>
                    <a:pt x="2105125" y="3971575"/>
                  </a:lnTo>
                  <a:lnTo>
                    <a:pt x="2104417" y="4019147"/>
                  </a:lnTo>
                  <a:lnTo>
                    <a:pt x="2103291" y="4066904"/>
                  </a:lnTo>
                  <a:lnTo>
                    <a:pt x="2101746" y="4114845"/>
                  </a:lnTo>
                  <a:lnTo>
                    <a:pt x="2099776" y="4162969"/>
                  </a:lnTo>
                  <a:lnTo>
                    <a:pt x="2097381" y="4211274"/>
                  </a:lnTo>
                  <a:lnTo>
                    <a:pt x="2094556" y="4259760"/>
                  </a:lnTo>
                  <a:lnTo>
                    <a:pt x="2091300" y="4308423"/>
                  </a:lnTo>
                  <a:lnTo>
                    <a:pt x="2087608" y="4357264"/>
                  </a:lnTo>
                  <a:lnTo>
                    <a:pt x="2083479" y="4406281"/>
                  </a:lnTo>
                  <a:lnTo>
                    <a:pt x="2078908" y="4455473"/>
                  </a:lnTo>
                  <a:lnTo>
                    <a:pt x="2073894" y="4504837"/>
                  </a:lnTo>
                  <a:lnTo>
                    <a:pt x="2068433" y="4554373"/>
                  </a:lnTo>
                  <a:lnTo>
                    <a:pt x="2062522" y="4604080"/>
                  </a:lnTo>
                  <a:lnTo>
                    <a:pt x="2056159" y="4653955"/>
                  </a:lnTo>
                  <a:lnTo>
                    <a:pt x="2049340" y="4703998"/>
                  </a:lnTo>
                  <a:lnTo>
                    <a:pt x="2042063" y="4754207"/>
                  </a:lnTo>
                  <a:lnTo>
                    <a:pt x="2034324" y="4804581"/>
                  </a:lnTo>
                  <a:lnTo>
                    <a:pt x="2026120" y="4855119"/>
                  </a:lnTo>
                  <a:lnTo>
                    <a:pt x="2017450" y="4905819"/>
                  </a:lnTo>
                  <a:lnTo>
                    <a:pt x="2008309" y="4956679"/>
                  </a:lnTo>
                  <a:lnTo>
                    <a:pt x="1998694" y="5007699"/>
                  </a:lnTo>
                  <a:lnTo>
                    <a:pt x="1988604" y="5058877"/>
                  </a:lnTo>
                  <a:lnTo>
                    <a:pt x="1978034" y="5110211"/>
                  </a:lnTo>
                  <a:lnTo>
                    <a:pt x="1966983" y="5161701"/>
                  </a:lnTo>
                  <a:lnTo>
                    <a:pt x="1955446" y="5213344"/>
                  </a:lnTo>
                  <a:lnTo>
                    <a:pt x="1943422" y="5265140"/>
                  </a:lnTo>
                  <a:lnTo>
                    <a:pt x="1930906" y="5317087"/>
                  </a:lnTo>
                  <a:lnTo>
                    <a:pt x="1917897" y="5369184"/>
                  </a:lnTo>
                  <a:lnTo>
                    <a:pt x="1904391" y="5421429"/>
                  </a:lnTo>
                  <a:lnTo>
                    <a:pt x="1890386" y="5473821"/>
                  </a:lnTo>
                  <a:lnTo>
                    <a:pt x="1875877" y="5526359"/>
                  </a:lnTo>
                  <a:lnTo>
                    <a:pt x="1860864" y="5579041"/>
                  </a:lnTo>
                  <a:lnTo>
                    <a:pt x="1845341" y="5631866"/>
                  </a:lnTo>
                  <a:lnTo>
                    <a:pt x="1829307" y="5684832"/>
                  </a:lnTo>
                  <a:lnTo>
                    <a:pt x="1812759" y="5737939"/>
                  </a:lnTo>
                  <a:lnTo>
                    <a:pt x="1795694" y="5791184"/>
                  </a:lnTo>
                  <a:lnTo>
                    <a:pt x="1778108" y="5844566"/>
                  </a:lnTo>
                  <a:lnTo>
                    <a:pt x="1759999" y="5898085"/>
                  </a:lnTo>
                  <a:lnTo>
                    <a:pt x="1741364" y="5951738"/>
                  </a:lnTo>
                  <a:lnTo>
                    <a:pt x="1722199" y="6005525"/>
                  </a:lnTo>
                  <a:lnTo>
                    <a:pt x="1702503" y="6059443"/>
                  </a:lnTo>
                  <a:lnTo>
                    <a:pt x="1682272" y="6113492"/>
                  </a:lnTo>
                  <a:lnTo>
                    <a:pt x="1661502" y="6167670"/>
                  </a:lnTo>
                  <a:lnTo>
                    <a:pt x="1640192" y="6221976"/>
                  </a:lnTo>
                  <a:lnTo>
                    <a:pt x="1618339" y="6276408"/>
                  </a:lnTo>
                  <a:lnTo>
                    <a:pt x="1595938" y="6330965"/>
                  </a:lnTo>
                  <a:lnTo>
                    <a:pt x="1572988" y="6385646"/>
                  </a:lnTo>
                  <a:lnTo>
                    <a:pt x="1549485" y="6440449"/>
                  </a:lnTo>
                  <a:lnTo>
                    <a:pt x="1525426" y="6495373"/>
                  </a:lnTo>
                  <a:lnTo>
                    <a:pt x="1500809" y="6550416"/>
                  </a:lnTo>
                  <a:lnTo>
                    <a:pt x="1475631" y="6605578"/>
                  </a:lnTo>
                  <a:lnTo>
                    <a:pt x="1449888" y="6660856"/>
                  </a:lnTo>
                  <a:lnTo>
                    <a:pt x="1423578" y="6716250"/>
                  </a:lnTo>
                  <a:lnTo>
                    <a:pt x="1396698" y="6771757"/>
                  </a:lnTo>
                  <a:lnTo>
                    <a:pt x="1369244" y="6827378"/>
                  </a:lnTo>
                  <a:lnTo>
                    <a:pt x="1341215" y="6883109"/>
                  </a:lnTo>
                  <a:lnTo>
                    <a:pt x="1312606" y="6938951"/>
                  </a:lnTo>
                  <a:lnTo>
                    <a:pt x="1283415" y="6994901"/>
                  </a:lnTo>
                  <a:lnTo>
                    <a:pt x="1253639" y="7050958"/>
                  </a:lnTo>
                  <a:lnTo>
                    <a:pt x="1223276" y="7107121"/>
                  </a:lnTo>
                  <a:lnTo>
                    <a:pt x="1192321" y="7163389"/>
                  </a:lnTo>
                  <a:lnTo>
                    <a:pt x="1160773" y="7219759"/>
                  </a:lnTo>
                  <a:lnTo>
                    <a:pt x="1128628" y="7276231"/>
                  </a:lnTo>
                  <a:lnTo>
                    <a:pt x="1095883" y="7332803"/>
                  </a:lnTo>
                  <a:lnTo>
                    <a:pt x="1062536" y="7389475"/>
                  </a:lnTo>
                  <a:lnTo>
                    <a:pt x="1028583" y="7446244"/>
                  </a:lnTo>
                  <a:lnTo>
                    <a:pt x="994022" y="7503108"/>
                  </a:lnTo>
                  <a:lnTo>
                    <a:pt x="958850" y="7560068"/>
                  </a:lnTo>
                  <a:lnTo>
                    <a:pt x="5930696" y="7562595"/>
                  </a:lnTo>
                  <a:lnTo>
                    <a:pt x="5930696" y="0"/>
                  </a:lnTo>
                  <a:close/>
                </a:path>
              </a:pathLst>
            </a:custGeom>
            <a:solidFill>
              <a:srgbClr val="EF3B39"/>
            </a:solidFill>
          </p:spPr>
          <p:txBody>
            <a:bodyPr wrap="square" lIns="0" tIns="0" rIns="0" bIns="0" rtlCol="0"/>
            <a:lstStyle/>
            <a:p>
              <a:endParaRPr sz="1632"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82017" y="685"/>
              <a:ext cx="4809985" cy="7559382"/>
            </a:xfrm>
            <a:prstGeom prst="rect">
              <a:avLst/>
            </a:prstGeom>
          </p:spPr>
        </p:pic>
      </p:grp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D4C8D79D-76A5-60AE-8E40-4F021BB2D47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50556543"/>
              </p:ext>
            </p:extLst>
          </p:nvPr>
        </p:nvGraphicFramePr>
        <p:xfrm>
          <a:off x="992459" y="1435668"/>
          <a:ext cx="7047570" cy="43096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3" name="Immagine 5">
            <a:extLst>
              <a:ext uri="{FF2B5EF4-FFF2-40B4-BE49-F238E27FC236}">
                <a16:creationId xmlns:a16="http://schemas.microsoft.com/office/drawing/2014/main" id="{39A64138-DE6F-225D-52C6-EF53A8D847A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8747" y="6519865"/>
            <a:ext cx="1413068" cy="335611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C32A51C8-1BF4-1618-BEAA-5CF2DDA76EF1}"/>
              </a:ext>
            </a:extLst>
          </p:cNvPr>
          <p:cNvGrpSpPr/>
          <p:nvPr/>
        </p:nvGrpSpPr>
        <p:grpSpPr>
          <a:xfrm>
            <a:off x="2355808" y="5773650"/>
            <a:ext cx="2681772" cy="723973"/>
            <a:chOff x="1824969" y="5745350"/>
            <a:chExt cx="2681772" cy="723973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26C49B1-BFDA-1AB7-64A6-E268E67EC33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24171" y="6108386"/>
              <a:ext cx="1582570" cy="360937"/>
            </a:xfrm>
            <a:prstGeom prst="rect">
              <a:avLst/>
            </a:prstGeom>
          </p:spPr>
        </p:pic>
        <p:sp>
          <p:nvSpPr>
            <p:cNvPr id="15" name="object 3">
              <a:extLst>
                <a:ext uri="{FF2B5EF4-FFF2-40B4-BE49-F238E27FC236}">
                  <a16:creationId xmlns:a16="http://schemas.microsoft.com/office/drawing/2014/main" id="{E68B6F0F-DEED-7796-D423-E2E157D3040A}"/>
                </a:ext>
              </a:extLst>
            </p:cNvPr>
            <p:cNvSpPr txBox="1"/>
            <p:nvPr/>
          </p:nvSpPr>
          <p:spPr>
            <a:xfrm>
              <a:off x="1824969" y="5745350"/>
              <a:ext cx="1582570" cy="290807"/>
            </a:xfrm>
            <a:prstGeom prst="rect">
              <a:avLst/>
            </a:prstGeom>
          </p:spPr>
          <p:txBody>
            <a:bodyPr vert="horz" wrap="square" lIns="0" tIns="11516" rIns="0" bIns="0" rtlCol="0">
              <a:spAutoFit/>
            </a:bodyPr>
            <a:lstStyle/>
            <a:p>
              <a:pPr marL="11516" marR="91555">
                <a:spcBef>
                  <a:spcPts val="91"/>
                </a:spcBef>
              </a:pPr>
              <a:r>
                <a:rPr lang="it-IT" sz="1814" b="1" dirty="0">
                  <a:latin typeface="Trebuchet MS"/>
                  <a:cs typeface="Trebuchet MS"/>
                </a:rPr>
                <a:t>Powered by</a:t>
              </a:r>
              <a:endParaRPr sz="1814" b="1" dirty="0">
                <a:latin typeface="Trebuchet MS"/>
                <a:cs typeface="Trebuchet MS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82127" y="383765"/>
            <a:ext cx="5289119" cy="569795"/>
          </a:xfrm>
          <a:prstGeom prst="rect">
            <a:avLst/>
          </a:prstGeom>
        </p:spPr>
        <p:txBody>
          <a:bodyPr vert="horz" wrap="square" lIns="0" tIns="11516" rIns="0" bIns="0" rtlCol="0" anchor="ctr">
            <a:spAutoFit/>
          </a:bodyPr>
          <a:lstStyle/>
          <a:p>
            <a:pPr marL="11516">
              <a:lnSpc>
                <a:spcPct val="100000"/>
              </a:lnSpc>
              <a:spcBef>
                <a:spcPts val="91"/>
              </a:spcBef>
            </a:pPr>
            <a:r>
              <a:rPr lang="it-IT" sz="3627" spc="218"/>
              <a:t>IAM SOLUTIONS</a:t>
            </a:r>
            <a:endParaRPr lang="it-IT" sz="3627"/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51C2F9DD-448F-9575-6EF5-66925527699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16437" b="19378"/>
          <a:stretch/>
        </p:blipFill>
        <p:spPr>
          <a:xfrm>
            <a:off x="4101522" y="3830994"/>
            <a:ext cx="1783540" cy="572383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94801724-4A26-9628-CD18-84DC0A3A07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03289" y="3708174"/>
            <a:ext cx="991439" cy="825541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C56FC11B-0D47-6FD5-26F7-60D504797F8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449298" y="5047253"/>
            <a:ext cx="2744208" cy="686052"/>
          </a:xfrm>
          <a:prstGeom prst="rect">
            <a:avLst/>
          </a:prstGeom>
        </p:spPr>
      </p:pic>
      <p:pic>
        <p:nvPicPr>
          <p:cNvPr id="11" name="Picture 10" descr="A fingerprint scanning on a circuit board&#10;&#10;Description automatically generated">
            <a:extLst>
              <a:ext uri="{FF2B5EF4-FFF2-40B4-BE49-F238E27FC236}">
                <a16:creationId xmlns:a16="http://schemas.microsoft.com/office/drawing/2014/main" id="{413981C6-0C98-DBE8-3A99-A7575094E601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132" r="17258"/>
          <a:stretch/>
        </p:blipFill>
        <p:spPr>
          <a:xfrm>
            <a:off x="7242606" y="-9350"/>
            <a:ext cx="4949394" cy="685569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/>
        </p:spPr>
      </p:pic>
      <p:sp>
        <p:nvSpPr>
          <p:cNvPr id="2" name="object 2"/>
          <p:cNvSpPr txBox="1"/>
          <p:nvPr/>
        </p:nvSpPr>
        <p:spPr>
          <a:xfrm>
            <a:off x="11690842" y="6472251"/>
            <a:ext cx="219963" cy="151218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>
              <a:spcBef>
                <a:spcPts val="91"/>
              </a:spcBef>
            </a:pPr>
            <a:r>
              <a:rPr sz="907" spc="36">
                <a:solidFill>
                  <a:srgbClr val="231F20"/>
                </a:solidFill>
                <a:latin typeface="Tahoma"/>
                <a:cs typeface="Tahoma"/>
              </a:rPr>
              <a:t>|04</a:t>
            </a:r>
            <a:endParaRPr sz="907">
              <a:latin typeface="Tahoma"/>
              <a:cs typeface="Tahoma"/>
            </a:endParaRPr>
          </a:p>
        </p:txBody>
      </p:sp>
      <p:pic>
        <p:nvPicPr>
          <p:cNvPr id="8" name="Picture 7" descr="A fingerprint scanning on a circuit board&#10;&#10;Description automatically generated">
            <a:extLst>
              <a:ext uri="{FF2B5EF4-FFF2-40B4-BE49-F238E27FC236}">
                <a16:creationId xmlns:a16="http://schemas.microsoft.com/office/drawing/2014/main" id="{D557C16A-21A6-E117-EC1E-3C94EC896628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132" r="29558"/>
          <a:stretch/>
        </p:blipFill>
        <p:spPr>
          <a:xfrm>
            <a:off x="7242606" y="-16734"/>
            <a:ext cx="3450385" cy="685569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/>
        </p:spPr>
      </p:pic>
      <p:pic>
        <p:nvPicPr>
          <p:cNvPr id="30" name="Immagine 5">
            <a:extLst>
              <a:ext uri="{FF2B5EF4-FFF2-40B4-BE49-F238E27FC236}">
                <a16:creationId xmlns:a16="http://schemas.microsoft.com/office/drawing/2014/main" id="{4E397046-A32F-8B85-B22D-1C7B0ADF1E7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8932" y="6510733"/>
            <a:ext cx="1413068" cy="335611"/>
          </a:xfrm>
          <a:prstGeom prst="rect">
            <a:avLst/>
          </a:prstGeom>
        </p:spPr>
      </p:pic>
      <p:sp>
        <p:nvSpPr>
          <p:cNvPr id="9" name="Flowchart: Stored Data 8">
            <a:extLst>
              <a:ext uri="{FF2B5EF4-FFF2-40B4-BE49-F238E27FC236}">
                <a16:creationId xmlns:a16="http://schemas.microsoft.com/office/drawing/2014/main" id="{CCCDD177-04EE-3BCD-163B-3A77192C343D}"/>
              </a:ext>
            </a:extLst>
          </p:cNvPr>
          <p:cNvSpPr/>
          <p:nvPr/>
        </p:nvSpPr>
        <p:spPr>
          <a:xfrm>
            <a:off x="6155138" y="-9350"/>
            <a:ext cx="3450385" cy="6867350"/>
          </a:xfrm>
          <a:custGeom>
            <a:avLst/>
            <a:gdLst>
              <a:gd name="connsiteX0" fmla="*/ 1667 w 10000"/>
              <a:gd name="connsiteY0" fmla="*/ 0 h 10000"/>
              <a:gd name="connsiteX1" fmla="*/ 10000 w 10000"/>
              <a:gd name="connsiteY1" fmla="*/ 0 h 10000"/>
              <a:gd name="connsiteX2" fmla="*/ 8333 w 10000"/>
              <a:gd name="connsiteY2" fmla="*/ 5000 h 10000"/>
              <a:gd name="connsiteX3" fmla="*/ 10000 w 10000"/>
              <a:gd name="connsiteY3" fmla="*/ 10000 h 10000"/>
              <a:gd name="connsiteX4" fmla="*/ 1667 w 10000"/>
              <a:gd name="connsiteY4" fmla="*/ 10000 h 10000"/>
              <a:gd name="connsiteX5" fmla="*/ 0 w 10000"/>
              <a:gd name="connsiteY5" fmla="*/ 5000 h 10000"/>
              <a:gd name="connsiteX6" fmla="*/ 1667 w 10000"/>
              <a:gd name="connsiteY6" fmla="*/ 0 h 10000"/>
              <a:gd name="connsiteX0" fmla="*/ 1667 w 10000"/>
              <a:gd name="connsiteY0" fmla="*/ 0 h 10000"/>
              <a:gd name="connsiteX1" fmla="*/ 10000 w 10000"/>
              <a:gd name="connsiteY1" fmla="*/ 0 h 10000"/>
              <a:gd name="connsiteX2" fmla="*/ 890 w 10000"/>
              <a:gd name="connsiteY2" fmla="*/ 4916 h 10000"/>
              <a:gd name="connsiteX3" fmla="*/ 10000 w 10000"/>
              <a:gd name="connsiteY3" fmla="*/ 10000 h 10000"/>
              <a:gd name="connsiteX4" fmla="*/ 1667 w 10000"/>
              <a:gd name="connsiteY4" fmla="*/ 10000 h 10000"/>
              <a:gd name="connsiteX5" fmla="*/ 0 w 10000"/>
              <a:gd name="connsiteY5" fmla="*/ 5000 h 10000"/>
              <a:gd name="connsiteX6" fmla="*/ 1667 w 10000"/>
              <a:gd name="connsiteY6" fmla="*/ 0 h 10000"/>
              <a:gd name="connsiteX0" fmla="*/ 8151 w 10311"/>
              <a:gd name="connsiteY0" fmla="*/ 0 h 10000"/>
              <a:gd name="connsiteX1" fmla="*/ 10311 w 10311"/>
              <a:gd name="connsiteY1" fmla="*/ 0 h 10000"/>
              <a:gd name="connsiteX2" fmla="*/ 1201 w 10311"/>
              <a:gd name="connsiteY2" fmla="*/ 4916 h 10000"/>
              <a:gd name="connsiteX3" fmla="*/ 10311 w 10311"/>
              <a:gd name="connsiteY3" fmla="*/ 10000 h 10000"/>
              <a:gd name="connsiteX4" fmla="*/ 1978 w 10311"/>
              <a:gd name="connsiteY4" fmla="*/ 10000 h 10000"/>
              <a:gd name="connsiteX5" fmla="*/ 311 w 10311"/>
              <a:gd name="connsiteY5" fmla="*/ 5000 h 10000"/>
              <a:gd name="connsiteX6" fmla="*/ 8151 w 10311"/>
              <a:gd name="connsiteY6" fmla="*/ 0 h 10000"/>
              <a:gd name="connsiteX0" fmla="*/ 8151 w 10311"/>
              <a:gd name="connsiteY0" fmla="*/ 0 h 10000"/>
              <a:gd name="connsiteX1" fmla="*/ 10311 w 10311"/>
              <a:gd name="connsiteY1" fmla="*/ 0 h 10000"/>
              <a:gd name="connsiteX2" fmla="*/ 1201 w 10311"/>
              <a:gd name="connsiteY2" fmla="*/ 4916 h 10000"/>
              <a:gd name="connsiteX3" fmla="*/ 10311 w 10311"/>
              <a:gd name="connsiteY3" fmla="*/ 10000 h 10000"/>
              <a:gd name="connsiteX4" fmla="*/ 1978 w 10311"/>
              <a:gd name="connsiteY4" fmla="*/ 10000 h 10000"/>
              <a:gd name="connsiteX5" fmla="*/ 311 w 10311"/>
              <a:gd name="connsiteY5" fmla="*/ 5000 h 10000"/>
              <a:gd name="connsiteX6" fmla="*/ 8151 w 10311"/>
              <a:gd name="connsiteY6" fmla="*/ 0 h 10000"/>
              <a:gd name="connsiteX0" fmla="*/ 9997 w 12157"/>
              <a:gd name="connsiteY0" fmla="*/ 0 h 10017"/>
              <a:gd name="connsiteX1" fmla="*/ 12157 w 12157"/>
              <a:gd name="connsiteY1" fmla="*/ 0 h 10017"/>
              <a:gd name="connsiteX2" fmla="*/ 3047 w 12157"/>
              <a:gd name="connsiteY2" fmla="*/ 4916 h 10017"/>
              <a:gd name="connsiteX3" fmla="*/ 12157 w 12157"/>
              <a:gd name="connsiteY3" fmla="*/ 10000 h 10017"/>
              <a:gd name="connsiteX4" fmla="*/ 329 w 12157"/>
              <a:gd name="connsiteY4" fmla="*/ 10017 h 10017"/>
              <a:gd name="connsiteX5" fmla="*/ 2157 w 12157"/>
              <a:gd name="connsiteY5" fmla="*/ 5000 h 10017"/>
              <a:gd name="connsiteX6" fmla="*/ 9997 w 12157"/>
              <a:gd name="connsiteY6" fmla="*/ 0 h 10017"/>
              <a:gd name="connsiteX0" fmla="*/ 9668 w 11828"/>
              <a:gd name="connsiteY0" fmla="*/ 0 h 10017"/>
              <a:gd name="connsiteX1" fmla="*/ 11828 w 11828"/>
              <a:gd name="connsiteY1" fmla="*/ 0 h 10017"/>
              <a:gd name="connsiteX2" fmla="*/ 2718 w 11828"/>
              <a:gd name="connsiteY2" fmla="*/ 4916 h 10017"/>
              <a:gd name="connsiteX3" fmla="*/ 11828 w 11828"/>
              <a:gd name="connsiteY3" fmla="*/ 10000 h 10017"/>
              <a:gd name="connsiteX4" fmla="*/ 0 w 11828"/>
              <a:gd name="connsiteY4" fmla="*/ 10017 h 10017"/>
              <a:gd name="connsiteX5" fmla="*/ 1828 w 11828"/>
              <a:gd name="connsiteY5" fmla="*/ 5000 h 10017"/>
              <a:gd name="connsiteX6" fmla="*/ 9668 w 11828"/>
              <a:gd name="connsiteY6" fmla="*/ 0 h 10017"/>
              <a:gd name="connsiteX0" fmla="*/ 9668 w 11828"/>
              <a:gd name="connsiteY0" fmla="*/ 0 h 10017"/>
              <a:gd name="connsiteX1" fmla="*/ 11828 w 11828"/>
              <a:gd name="connsiteY1" fmla="*/ 0 h 10017"/>
              <a:gd name="connsiteX2" fmla="*/ 2718 w 11828"/>
              <a:gd name="connsiteY2" fmla="*/ 4916 h 10017"/>
              <a:gd name="connsiteX3" fmla="*/ 11828 w 11828"/>
              <a:gd name="connsiteY3" fmla="*/ 10000 h 10017"/>
              <a:gd name="connsiteX4" fmla="*/ 0 w 11828"/>
              <a:gd name="connsiteY4" fmla="*/ 10017 h 10017"/>
              <a:gd name="connsiteX5" fmla="*/ 1828 w 11828"/>
              <a:gd name="connsiteY5" fmla="*/ 5000 h 10017"/>
              <a:gd name="connsiteX6" fmla="*/ 9668 w 11828"/>
              <a:gd name="connsiteY6" fmla="*/ 0 h 10017"/>
              <a:gd name="connsiteX0" fmla="*/ 9668 w 11828"/>
              <a:gd name="connsiteY0" fmla="*/ 0 h 10017"/>
              <a:gd name="connsiteX1" fmla="*/ 11828 w 11828"/>
              <a:gd name="connsiteY1" fmla="*/ 0 h 10017"/>
              <a:gd name="connsiteX2" fmla="*/ 2718 w 11828"/>
              <a:gd name="connsiteY2" fmla="*/ 4916 h 10017"/>
              <a:gd name="connsiteX3" fmla="*/ 11828 w 11828"/>
              <a:gd name="connsiteY3" fmla="*/ 10000 h 10017"/>
              <a:gd name="connsiteX4" fmla="*/ 0 w 11828"/>
              <a:gd name="connsiteY4" fmla="*/ 10017 h 10017"/>
              <a:gd name="connsiteX5" fmla="*/ 1828 w 11828"/>
              <a:gd name="connsiteY5" fmla="*/ 5000 h 10017"/>
              <a:gd name="connsiteX6" fmla="*/ 9668 w 11828"/>
              <a:gd name="connsiteY6" fmla="*/ 0 h 10017"/>
              <a:gd name="connsiteX0" fmla="*/ 10803 w 11828"/>
              <a:gd name="connsiteY0" fmla="*/ 0 h 10034"/>
              <a:gd name="connsiteX1" fmla="*/ 11828 w 11828"/>
              <a:gd name="connsiteY1" fmla="*/ 17 h 10034"/>
              <a:gd name="connsiteX2" fmla="*/ 2718 w 11828"/>
              <a:gd name="connsiteY2" fmla="*/ 4933 h 10034"/>
              <a:gd name="connsiteX3" fmla="*/ 11828 w 11828"/>
              <a:gd name="connsiteY3" fmla="*/ 10017 h 10034"/>
              <a:gd name="connsiteX4" fmla="*/ 0 w 11828"/>
              <a:gd name="connsiteY4" fmla="*/ 10034 h 10034"/>
              <a:gd name="connsiteX5" fmla="*/ 1828 w 11828"/>
              <a:gd name="connsiteY5" fmla="*/ 5017 h 10034"/>
              <a:gd name="connsiteX6" fmla="*/ 10803 w 11828"/>
              <a:gd name="connsiteY6" fmla="*/ 0 h 10034"/>
              <a:gd name="connsiteX0" fmla="*/ 10803 w 11828"/>
              <a:gd name="connsiteY0" fmla="*/ 0 h 10034"/>
              <a:gd name="connsiteX1" fmla="*/ 11828 w 11828"/>
              <a:gd name="connsiteY1" fmla="*/ 17 h 10034"/>
              <a:gd name="connsiteX2" fmla="*/ 2718 w 11828"/>
              <a:gd name="connsiteY2" fmla="*/ 4933 h 10034"/>
              <a:gd name="connsiteX3" fmla="*/ 11828 w 11828"/>
              <a:gd name="connsiteY3" fmla="*/ 10017 h 10034"/>
              <a:gd name="connsiteX4" fmla="*/ 0 w 11828"/>
              <a:gd name="connsiteY4" fmla="*/ 10034 h 10034"/>
              <a:gd name="connsiteX5" fmla="*/ 1828 w 11828"/>
              <a:gd name="connsiteY5" fmla="*/ 5017 h 10034"/>
              <a:gd name="connsiteX6" fmla="*/ 10803 w 11828"/>
              <a:gd name="connsiteY6" fmla="*/ 0 h 10034"/>
              <a:gd name="connsiteX0" fmla="*/ 319 w 11828"/>
              <a:gd name="connsiteY0" fmla="*/ 0 h 10017"/>
              <a:gd name="connsiteX1" fmla="*/ 11828 w 11828"/>
              <a:gd name="connsiteY1" fmla="*/ 0 h 10017"/>
              <a:gd name="connsiteX2" fmla="*/ 2718 w 11828"/>
              <a:gd name="connsiteY2" fmla="*/ 4916 h 10017"/>
              <a:gd name="connsiteX3" fmla="*/ 11828 w 11828"/>
              <a:gd name="connsiteY3" fmla="*/ 10000 h 10017"/>
              <a:gd name="connsiteX4" fmla="*/ 0 w 11828"/>
              <a:gd name="connsiteY4" fmla="*/ 10017 h 10017"/>
              <a:gd name="connsiteX5" fmla="*/ 1828 w 11828"/>
              <a:gd name="connsiteY5" fmla="*/ 5000 h 10017"/>
              <a:gd name="connsiteX6" fmla="*/ 319 w 11828"/>
              <a:gd name="connsiteY6" fmla="*/ 0 h 10017"/>
              <a:gd name="connsiteX0" fmla="*/ 9623 w 11828"/>
              <a:gd name="connsiteY0" fmla="*/ 17 h 10017"/>
              <a:gd name="connsiteX1" fmla="*/ 11828 w 11828"/>
              <a:gd name="connsiteY1" fmla="*/ 0 h 10017"/>
              <a:gd name="connsiteX2" fmla="*/ 2718 w 11828"/>
              <a:gd name="connsiteY2" fmla="*/ 4916 h 10017"/>
              <a:gd name="connsiteX3" fmla="*/ 11828 w 11828"/>
              <a:gd name="connsiteY3" fmla="*/ 10000 h 10017"/>
              <a:gd name="connsiteX4" fmla="*/ 0 w 11828"/>
              <a:gd name="connsiteY4" fmla="*/ 10017 h 10017"/>
              <a:gd name="connsiteX5" fmla="*/ 1828 w 11828"/>
              <a:gd name="connsiteY5" fmla="*/ 5000 h 10017"/>
              <a:gd name="connsiteX6" fmla="*/ 9623 w 11828"/>
              <a:gd name="connsiteY6" fmla="*/ 17 h 10017"/>
              <a:gd name="connsiteX0" fmla="*/ 9623 w 11828"/>
              <a:gd name="connsiteY0" fmla="*/ 17 h 10017"/>
              <a:gd name="connsiteX1" fmla="*/ 11828 w 11828"/>
              <a:gd name="connsiteY1" fmla="*/ 0 h 10017"/>
              <a:gd name="connsiteX2" fmla="*/ 2718 w 11828"/>
              <a:gd name="connsiteY2" fmla="*/ 4916 h 10017"/>
              <a:gd name="connsiteX3" fmla="*/ 11828 w 11828"/>
              <a:gd name="connsiteY3" fmla="*/ 10000 h 10017"/>
              <a:gd name="connsiteX4" fmla="*/ 0 w 11828"/>
              <a:gd name="connsiteY4" fmla="*/ 10017 h 10017"/>
              <a:gd name="connsiteX5" fmla="*/ 1828 w 11828"/>
              <a:gd name="connsiteY5" fmla="*/ 5000 h 10017"/>
              <a:gd name="connsiteX6" fmla="*/ 9623 w 11828"/>
              <a:gd name="connsiteY6" fmla="*/ 17 h 10017"/>
              <a:gd name="connsiteX0" fmla="*/ 11484 w 13689"/>
              <a:gd name="connsiteY0" fmla="*/ 17 h 10000"/>
              <a:gd name="connsiteX1" fmla="*/ 13689 w 13689"/>
              <a:gd name="connsiteY1" fmla="*/ 0 h 10000"/>
              <a:gd name="connsiteX2" fmla="*/ 4579 w 13689"/>
              <a:gd name="connsiteY2" fmla="*/ 4916 h 10000"/>
              <a:gd name="connsiteX3" fmla="*/ 13689 w 13689"/>
              <a:gd name="connsiteY3" fmla="*/ 10000 h 10000"/>
              <a:gd name="connsiteX4" fmla="*/ 0 w 13689"/>
              <a:gd name="connsiteY4" fmla="*/ 9883 h 10000"/>
              <a:gd name="connsiteX5" fmla="*/ 3689 w 13689"/>
              <a:gd name="connsiteY5" fmla="*/ 5000 h 10000"/>
              <a:gd name="connsiteX6" fmla="*/ 11484 w 13689"/>
              <a:gd name="connsiteY6" fmla="*/ 17 h 10000"/>
              <a:gd name="connsiteX0" fmla="*/ 11484 w 13689"/>
              <a:gd name="connsiteY0" fmla="*/ 17 h 10000"/>
              <a:gd name="connsiteX1" fmla="*/ 13689 w 13689"/>
              <a:gd name="connsiteY1" fmla="*/ 0 h 10000"/>
              <a:gd name="connsiteX2" fmla="*/ 4579 w 13689"/>
              <a:gd name="connsiteY2" fmla="*/ 4916 h 10000"/>
              <a:gd name="connsiteX3" fmla="*/ 13689 w 13689"/>
              <a:gd name="connsiteY3" fmla="*/ 10000 h 10000"/>
              <a:gd name="connsiteX4" fmla="*/ 0 w 13689"/>
              <a:gd name="connsiteY4" fmla="*/ 9883 h 10000"/>
              <a:gd name="connsiteX5" fmla="*/ 3689 w 13689"/>
              <a:gd name="connsiteY5" fmla="*/ 5000 h 10000"/>
              <a:gd name="connsiteX6" fmla="*/ 11484 w 13689"/>
              <a:gd name="connsiteY6" fmla="*/ 17 h 10000"/>
              <a:gd name="connsiteX0" fmla="*/ 11393 w 13598"/>
              <a:gd name="connsiteY0" fmla="*/ 17 h 10017"/>
              <a:gd name="connsiteX1" fmla="*/ 13598 w 13598"/>
              <a:gd name="connsiteY1" fmla="*/ 0 h 10017"/>
              <a:gd name="connsiteX2" fmla="*/ 4488 w 13598"/>
              <a:gd name="connsiteY2" fmla="*/ 4916 h 10017"/>
              <a:gd name="connsiteX3" fmla="*/ 13598 w 13598"/>
              <a:gd name="connsiteY3" fmla="*/ 10000 h 10017"/>
              <a:gd name="connsiteX4" fmla="*/ 0 w 13598"/>
              <a:gd name="connsiteY4" fmla="*/ 10017 h 10017"/>
              <a:gd name="connsiteX5" fmla="*/ 3598 w 13598"/>
              <a:gd name="connsiteY5" fmla="*/ 5000 h 10017"/>
              <a:gd name="connsiteX6" fmla="*/ 11393 w 13598"/>
              <a:gd name="connsiteY6" fmla="*/ 17 h 10017"/>
              <a:gd name="connsiteX0" fmla="*/ 11393 w 13598"/>
              <a:gd name="connsiteY0" fmla="*/ 17 h 10017"/>
              <a:gd name="connsiteX1" fmla="*/ 13598 w 13598"/>
              <a:gd name="connsiteY1" fmla="*/ 0 h 10017"/>
              <a:gd name="connsiteX2" fmla="*/ 4488 w 13598"/>
              <a:gd name="connsiteY2" fmla="*/ 4916 h 10017"/>
              <a:gd name="connsiteX3" fmla="*/ 13598 w 13598"/>
              <a:gd name="connsiteY3" fmla="*/ 10000 h 10017"/>
              <a:gd name="connsiteX4" fmla="*/ 0 w 13598"/>
              <a:gd name="connsiteY4" fmla="*/ 10017 h 10017"/>
              <a:gd name="connsiteX5" fmla="*/ 3598 w 13598"/>
              <a:gd name="connsiteY5" fmla="*/ 5000 h 10017"/>
              <a:gd name="connsiteX6" fmla="*/ 11393 w 13598"/>
              <a:gd name="connsiteY6" fmla="*/ 17 h 10017"/>
              <a:gd name="connsiteX0" fmla="*/ 12664 w 13598"/>
              <a:gd name="connsiteY0" fmla="*/ 0 h 10017"/>
              <a:gd name="connsiteX1" fmla="*/ 13598 w 13598"/>
              <a:gd name="connsiteY1" fmla="*/ 0 h 10017"/>
              <a:gd name="connsiteX2" fmla="*/ 4488 w 13598"/>
              <a:gd name="connsiteY2" fmla="*/ 4916 h 10017"/>
              <a:gd name="connsiteX3" fmla="*/ 13598 w 13598"/>
              <a:gd name="connsiteY3" fmla="*/ 10000 h 10017"/>
              <a:gd name="connsiteX4" fmla="*/ 0 w 13598"/>
              <a:gd name="connsiteY4" fmla="*/ 10017 h 10017"/>
              <a:gd name="connsiteX5" fmla="*/ 3598 w 13598"/>
              <a:gd name="connsiteY5" fmla="*/ 5000 h 10017"/>
              <a:gd name="connsiteX6" fmla="*/ 12664 w 13598"/>
              <a:gd name="connsiteY6" fmla="*/ 0 h 10017"/>
              <a:gd name="connsiteX0" fmla="*/ 12664 w 13598"/>
              <a:gd name="connsiteY0" fmla="*/ 0 h 10017"/>
              <a:gd name="connsiteX1" fmla="*/ 13598 w 13598"/>
              <a:gd name="connsiteY1" fmla="*/ 0 h 10017"/>
              <a:gd name="connsiteX2" fmla="*/ 4488 w 13598"/>
              <a:gd name="connsiteY2" fmla="*/ 4916 h 10017"/>
              <a:gd name="connsiteX3" fmla="*/ 13598 w 13598"/>
              <a:gd name="connsiteY3" fmla="*/ 10000 h 10017"/>
              <a:gd name="connsiteX4" fmla="*/ 0 w 13598"/>
              <a:gd name="connsiteY4" fmla="*/ 10017 h 10017"/>
              <a:gd name="connsiteX5" fmla="*/ 3598 w 13598"/>
              <a:gd name="connsiteY5" fmla="*/ 5000 h 10017"/>
              <a:gd name="connsiteX6" fmla="*/ 12664 w 13598"/>
              <a:gd name="connsiteY6" fmla="*/ 0 h 10017"/>
              <a:gd name="connsiteX0" fmla="*/ 12664 w 13598"/>
              <a:gd name="connsiteY0" fmla="*/ 0 h 10017"/>
              <a:gd name="connsiteX1" fmla="*/ 13598 w 13598"/>
              <a:gd name="connsiteY1" fmla="*/ 0 h 10017"/>
              <a:gd name="connsiteX2" fmla="*/ 4488 w 13598"/>
              <a:gd name="connsiteY2" fmla="*/ 4916 h 10017"/>
              <a:gd name="connsiteX3" fmla="*/ 13598 w 13598"/>
              <a:gd name="connsiteY3" fmla="*/ 10000 h 10017"/>
              <a:gd name="connsiteX4" fmla="*/ 0 w 13598"/>
              <a:gd name="connsiteY4" fmla="*/ 10017 h 10017"/>
              <a:gd name="connsiteX5" fmla="*/ 3598 w 13598"/>
              <a:gd name="connsiteY5" fmla="*/ 5000 h 10017"/>
              <a:gd name="connsiteX6" fmla="*/ 12664 w 13598"/>
              <a:gd name="connsiteY6" fmla="*/ 0 h 10017"/>
              <a:gd name="connsiteX0" fmla="*/ 12664 w 13598"/>
              <a:gd name="connsiteY0" fmla="*/ 0 h 10017"/>
              <a:gd name="connsiteX1" fmla="*/ 13598 w 13598"/>
              <a:gd name="connsiteY1" fmla="*/ 0 h 10017"/>
              <a:gd name="connsiteX2" fmla="*/ 4488 w 13598"/>
              <a:gd name="connsiteY2" fmla="*/ 4916 h 10017"/>
              <a:gd name="connsiteX3" fmla="*/ 13598 w 13598"/>
              <a:gd name="connsiteY3" fmla="*/ 10000 h 10017"/>
              <a:gd name="connsiteX4" fmla="*/ 0 w 13598"/>
              <a:gd name="connsiteY4" fmla="*/ 10017 h 10017"/>
              <a:gd name="connsiteX5" fmla="*/ 3598 w 13598"/>
              <a:gd name="connsiteY5" fmla="*/ 5000 h 10017"/>
              <a:gd name="connsiteX6" fmla="*/ 12664 w 13598"/>
              <a:gd name="connsiteY6" fmla="*/ 0 h 100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598" h="10017">
                <a:moveTo>
                  <a:pt x="12664" y="0"/>
                </a:moveTo>
                <a:lnTo>
                  <a:pt x="13598" y="0"/>
                </a:lnTo>
                <a:cubicBezTo>
                  <a:pt x="12677" y="0"/>
                  <a:pt x="5623" y="2625"/>
                  <a:pt x="4488" y="4916"/>
                </a:cubicBezTo>
                <a:cubicBezTo>
                  <a:pt x="3353" y="7207"/>
                  <a:pt x="12677" y="10000"/>
                  <a:pt x="13598" y="10000"/>
                </a:cubicBezTo>
                <a:lnTo>
                  <a:pt x="0" y="10017"/>
                </a:lnTo>
                <a:cubicBezTo>
                  <a:pt x="4208" y="9110"/>
                  <a:pt x="3414" y="7156"/>
                  <a:pt x="3598" y="5000"/>
                </a:cubicBezTo>
                <a:cubicBezTo>
                  <a:pt x="3782" y="2844"/>
                  <a:pt x="11743" y="0"/>
                  <a:pt x="12664" y="0"/>
                </a:cubicBezTo>
                <a:close/>
              </a:path>
            </a:pathLst>
          </a:custGeom>
          <a:solidFill>
            <a:srgbClr val="FF9933"/>
          </a:solidFill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632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1AA730-D4B5-C3F9-F4B8-571400D44B07}"/>
              </a:ext>
            </a:extLst>
          </p:cNvPr>
          <p:cNvSpPr/>
          <p:nvPr/>
        </p:nvSpPr>
        <p:spPr>
          <a:xfrm>
            <a:off x="7171292" y="-24114"/>
            <a:ext cx="2204842" cy="2865770"/>
          </a:xfrm>
          <a:custGeom>
            <a:avLst/>
            <a:gdLst>
              <a:gd name="connsiteX0" fmla="*/ 0 w 1295400"/>
              <a:gd name="connsiteY0" fmla="*/ 0 h 990600"/>
              <a:gd name="connsiteX1" fmla="*/ 1295400 w 1295400"/>
              <a:gd name="connsiteY1" fmla="*/ 0 h 990600"/>
              <a:gd name="connsiteX2" fmla="*/ 1295400 w 1295400"/>
              <a:gd name="connsiteY2" fmla="*/ 990600 h 990600"/>
              <a:gd name="connsiteX3" fmla="*/ 0 w 1295400"/>
              <a:gd name="connsiteY3" fmla="*/ 990600 h 990600"/>
              <a:gd name="connsiteX4" fmla="*/ 0 w 1295400"/>
              <a:gd name="connsiteY4" fmla="*/ 0 h 990600"/>
              <a:gd name="connsiteX0" fmla="*/ 4334 w 1299734"/>
              <a:gd name="connsiteY0" fmla="*/ 0 h 2698058"/>
              <a:gd name="connsiteX1" fmla="*/ 1299734 w 1299734"/>
              <a:gd name="connsiteY1" fmla="*/ 0 h 2698058"/>
              <a:gd name="connsiteX2" fmla="*/ 1299734 w 1299734"/>
              <a:gd name="connsiteY2" fmla="*/ 990600 h 2698058"/>
              <a:gd name="connsiteX3" fmla="*/ 0 w 1299734"/>
              <a:gd name="connsiteY3" fmla="*/ 2698058 h 2698058"/>
              <a:gd name="connsiteX4" fmla="*/ 4334 w 1299734"/>
              <a:gd name="connsiteY4" fmla="*/ 0 h 2698058"/>
              <a:gd name="connsiteX0" fmla="*/ 4334 w 1299734"/>
              <a:gd name="connsiteY0" fmla="*/ 0 h 2698058"/>
              <a:gd name="connsiteX1" fmla="*/ 1299734 w 1299734"/>
              <a:gd name="connsiteY1" fmla="*/ 0 h 2698058"/>
              <a:gd name="connsiteX2" fmla="*/ 1299734 w 1299734"/>
              <a:gd name="connsiteY2" fmla="*/ 990600 h 2698058"/>
              <a:gd name="connsiteX3" fmla="*/ 0 w 1299734"/>
              <a:gd name="connsiteY3" fmla="*/ 2698058 h 2698058"/>
              <a:gd name="connsiteX4" fmla="*/ 4334 w 1299734"/>
              <a:gd name="connsiteY4" fmla="*/ 0 h 2698058"/>
              <a:gd name="connsiteX0" fmla="*/ 4334 w 2326809"/>
              <a:gd name="connsiteY0" fmla="*/ 6139 h 2704197"/>
              <a:gd name="connsiteX1" fmla="*/ 1299734 w 2326809"/>
              <a:gd name="connsiteY1" fmla="*/ 6139 h 2704197"/>
              <a:gd name="connsiteX2" fmla="*/ 2326809 w 2326809"/>
              <a:gd name="connsiteY2" fmla="*/ 0 h 2704197"/>
              <a:gd name="connsiteX3" fmla="*/ 0 w 2326809"/>
              <a:gd name="connsiteY3" fmla="*/ 2704197 h 2704197"/>
              <a:gd name="connsiteX4" fmla="*/ 4334 w 2326809"/>
              <a:gd name="connsiteY4" fmla="*/ 6139 h 2704197"/>
              <a:gd name="connsiteX0" fmla="*/ 4334 w 2326809"/>
              <a:gd name="connsiteY0" fmla="*/ 6139 h 2704197"/>
              <a:gd name="connsiteX1" fmla="*/ 1299734 w 2326809"/>
              <a:gd name="connsiteY1" fmla="*/ 6139 h 2704197"/>
              <a:gd name="connsiteX2" fmla="*/ 2326809 w 2326809"/>
              <a:gd name="connsiteY2" fmla="*/ 0 h 2704197"/>
              <a:gd name="connsiteX3" fmla="*/ 0 w 2326809"/>
              <a:gd name="connsiteY3" fmla="*/ 2704197 h 2704197"/>
              <a:gd name="connsiteX4" fmla="*/ 4334 w 2326809"/>
              <a:gd name="connsiteY4" fmla="*/ 6139 h 2704197"/>
              <a:gd name="connsiteX0" fmla="*/ 4334 w 2326809"/>
              <a:gd name="connsiteY0" fmla="*/ 6139 h 2704197"/>
              <a:gd name="connsiteX1" fmla="*/ 1299734 w 2326809"/>
              <a:gd name="connsiteY1" fmla="*/ 6139 h 2704197"/>
              <a:gd name="connsiteX2" fmla="*/ 2326809 w 2326809"/>
              <a:gd name="connsiteY2" fmla="*/ 0 h 2704197"/>
              <a:gd name="connsiteX3" fmla="*/ 0 w 2326809"/>
              <a:gd name="connsiteY3" fmla="*/ 2704197 h 2704197"/>
              <a:gd name="connsiteX4" fmla="*/ 4334 w 2326809"/>
              <a:gd name="connsiteY4" fmla="*/ 6139 h 2704197"/>
              <a:gd name="connsiteX0" fmla="*/ 4334 w 2357201"/>
              <a:gd name="connsiteY0" fmla="*/ 6139 h 2704197"/>
              <a:gd name="connsiteX1" fmla="*/ 1299734 w 2357201"/>
              <a:gd name="connsiteY1" fmla="*/ 6139 h 2704197"/>
              <a:gd name="connsiteX2" fmla="*/ 2357201 w 2357201"/>
              <a:gd name="connsiteY2" fmla="*/ 0 h 2704197"/>
              <a:gd name="connsiteX3" fmla="*/ 0 w 2357201"/>
              <a:gd name="connsiteY3" fmla="*/ 2704197 h 2704197"/>
              <a:gd name="connsiteX4" fmla="*/ 4334 w 2357201"/>
              <a:gd name="connsiteY4" fmla="*/ 6139 h 2704197"/>
              <a:gd name="connsiteX0" fmla="*/ 36 w 2396321"/>
              <a:gd name="connsiteY0" fmla="*/ 6139 h 2704197"/>
              <a:gd name="connsiteX1" fmla="*/ 1338854 w 2396321"/>
              <a:gd name="connsiteY1" fmla="*/ 6139 h 2704197"/>
              <a:gd name="connsiteX2" fmla="*/ 2396321 w 2396321"/>
              <a:gd name="connsiteY2" fmla="*/ 0 h 2704197"/>
              <a:gd name="connsiteX3" fmla="*/ 39120 w 2396321"/>
              <a:gd name="connsiteY3" fmla="*/ 2704197 h 2704197"/>
              <a:gd name="connsiteX4" fmla="*/ 36 w 2396321"/>
              <a:gd name="connsiteY4" fmla="*/ 6139 h 2704197"/>
              <a:gd name="connsiteX0" fmla="*/ 41 w 2391984"/>
              <a:gd name="connsiteY0" fmla="*/ 14775 h 2704197"/>
              <a:gd name="connsiteX1" fmla="*/ 1334517 w 2391984"/>
              <a:gd name="connsiteY1" fmla="*/ 6139 h 2704197"/>
              <a:gd name="connsiteX2" fmla="*/ 2391984 w 2391984"/>
              <a:gd name="connsiteY2" fmla="*/ 0 h 2704197"/>
              <a:gd name="connsiteX3" fmla="*/ 34783 w 2391984"/>
              <a:gd name="connsiteY3" fmla="*/ 2704197 h 2704197"/>
              <a:gd name="connsiteX4" fmla="*/ 41 w 2391984"/>
              <a:gd name="connsiteY4" fmla="*/ 14775 h 2704197"/>
              <a:gd name="connsiteX0" fmla="*/ 41 w 2391984"/>
              <a:gd name="connsiteY0" fmla="*/ 0 h 2711009"/>
              <a:gd name="connsiteX1" fmla="*/ 1334517 w 2391984"/>
              <a:gd name="connsiteY1" fmla="*/ 12951 h 2711009"/>
              <a:gd name="connsiteX2" fmla="*/ 2391984 w 2391984"/>
              <a:gd name="connsiteY2" fmla="*/ 6812 h 2711009"/>
              <a:gd name="connsiteX3" fmla="*/ 34783 w 2391984"/>
              <a:gd name="connsiteY3" fmla="*/ 2711009 h 2711009"/>
              <a:gd name="connsiteX4" fmla="*/ 41 w 2391984"/>
              <a:gd name="connsiteY4" fmla="*/ 0 h 2711009"/>
              <a:gd name="connsiteX0" fmla="*/ 41 w 2391984"/>
              <a:gd name="connsiteY0" fmla="*/ 33978 h 2704197"/>
              <a:gd name="connsiteX1" fmla="*/ 1334517 w 2391984"/>
              <a:gd name="connsiteY1" fmla="*/ 6139 h 2704197"/>
              <a:gd name="connsiteX2" fmla="*/ 2391984 w 2391984"/>
              <a:gd name="connsiteY2" fmla="*/ 0 h 2704197"/>
              <a:gd name="connsiteX3" fmla="*/ 34783 w 2391984"/>
              <a:gd name="connsiteY3" fmla="*/ 2704197 h 2704197"/>
              <a:gd name="connsiteX4" fmla="*/ 41 w 2391984"/>
              <a:gd name="connsiteY4" fmla="*/ 33978 h 2704197"/>
              <a:gd name="connsiteX0" fmla="*/ 37 w 2395161"/>
              <a:gd name="connsiteY0" fmla="*/ 8672 h 2704197"/>
              <a:gd name="connsiteX1" fmla="*/ 1337694 w 2395161"/>
              <a:gd name="connsiteY1" fmla="*/ 6139 h 2704197"/>
              <a:gd name="connsiteX2" fmla="*/ 2395161 w 2395161"/>
              <a:gd name="connsiteY2" fmla="*/ 0 h 2704197"/>
              <a:gd name="connsiteX3" fmla="*/ 37960 w 2395161"/>
              <a:gd name="connsiteY3" fmla="*/ 2704197 h 2704197"/>
              <a:gd name="connsiteX4" fmla="*/ 37 w 2395161"/>
              <a:gd name="connsiteY4" fmla="*/ 8672 h 2704197"/>
              <a:gd name="connsiteX0" fmla="*/ 17 w 2440982"/>
              <a:gd name="connsiteY0" fmla="*/ 0 h 2749745"/>
              <a:gd name="connsiteX1" fmla="*/ 1383515 w 2440982"/>
              <a:gd name="connsiteY1" fmla="*/ 51687 h 2749745"/>
              <a:gd name="connsiteX2" fmla="*/ 2440982 w 2440982"/>
              <a:gd name="connsiteY2" fmla="*/ 45548 h 2749745"/>
              <a:gd name="connsiteX3" fmla="*/ 83781 w 2440982"/>
              <a:gd name="connsiteY3" fmla="*/ 2749745 h 2749745"/>
              <a:gd name="connsiteX4" fmla="*/ 17 w 2440982"/>
              <a:gd name="connsiteY4" fmla="*/ 0 h 2749745"/>
              <a:gd name="connsiteX0" fmla="*/ 38 w 2395216"/>
              <a:gd name="connsiteY0" fmla="*/ 0 h 2704197"/>
              <a:gd name="connsiteX1" fmla="*/ 1337749 w 2395216"/>
              <a:gd name="connsiteY1" fmla="*/ 6139 h 2704197"/>
              <a:gd name="connsiteX2" fmla="*/ 2395216 w 2395216"/>
              <a:gd name="connsiteY2" fmla="*/ 0 h 2704197"/>
              <a:gd name="connsiteX3" fmla="*/ 38015 w 2395216"/>
              <a:gd name="connsiteY3" fmla="*/ 2704197 h 2704197"/>
              <a:gd name="connsiteX4" fmla="*/ 38 w 2395216"/>
              <a:gd name="connsiteY4" fmla="*/ 0 h 2704197"/>
              <a:gd name="connsiteX0" fmla="*/ 3 w 2794936"/>
              <a:gd name="connsiteY0" fmla="*/ 22775 h 2704197"/>
              <a:gd name="connsiteX1" fmla="*/ 1737469 w 2794936"/>
              <a:gd name="connsiteY1" fmla="*/ 6139 h 2704197"/>
              <a:gd name="connsiteX2" fmla="*/ 2794936 w 2794936"/>
              <a:gd name="connsiteY2" fmla="*/ 0 h 2704197"/>
              <a:gd name="connsiteX3" fmla="*/ 437735 w 2794936"/>
              <a:gd name="connsiteY3" fmla="*/ 2704197 h 2704197"/>
              <a:gd name="connsiteX4" fmla="*/ 3 w 2794936"/>
              <a:gd name="connsiteY4" fmla="*/ 22775 h 2704197"/>
              <a:gd name="connsiteX0" fmla="*/ 4 w 2772037"/>
              <a:gd name="connsiteY0" fmla="*/ 0 h 2726972"/>
              <a:gd name="connsiteX1" fmla="*/ 1714570 w 2772037"/>
              <a:gd name="connsiteY1" fmla="*/ 28914 h 2726972"/>
              <a:gd name="connsiteX2" fmla="*/ 2772037 w 2772037"/>
              <a:gd name="connsiteY2" fmla="*/ 22775 h 2726972"/>
              <a:gd name="connsiteX3" fmla="*/ 414836 w 2772037"/>
              <a:gd name="connsiteY3" fmla="*/ 2726972 h 2726972"/>
              <a:gd name="connsiteX4" fmla="*/ 4 w 2772037"/>
              <a:gd name="connsiteY4" fmla="*/ 0 h 2726972"/>
              <a:gd name="connsiteX0" fmla="*/ 361016 w 2357201"/>
              <a:gd name="connsiteY0" fmla="*/ 193489 h 2704197"/>
              <a:gd name="connsiteX1" fmla="*/ 1299734 w 2357201"/>
              <a:gd name="connsiteY1" fmla="*/ 6139 h 2704197"/>
              <a:gd name="connsiteX2" fmla="*/ 2357201 w 2357201"/>
              <a:gd name="connsiteY2" fmla="*/ 0 h 2704197"/>
              <a:gd name="connsiteX3" fmla="*/ 0 w 2357201"/>
              <a:gd name="connsiteY3" fmla="*/ 2704197 h 2704197"/>
              <a:gd name="connsiteX4" fmla="*/ 361016 w 2357201"/>
              <a:gd name="connsiteY4" fmla="*/ 193489 h 2704197"/>
              <a:gd name="connsiteX0" fmla="*/ 71719 w 2357201"/>
              <a:gd name="connsiteY0" fmla="*/ 205475 h 2704197"/>
              <a:gd name="connsiteX1" fmla="*/ 1299734 w 2357201"/>
              <a:gd name="connsiteY1" fmla="*/ 6139 h 2704197"/>
              <a:gd name="connsiteX2" fmla="*/ 2357201 w 2357201"/>
              <a:gd name="connsiteY2" fmla="*/ 0 h 2704197"/>
              <a:gd name="connsiteX3" fmla="*/ 0 w 2357201"/>
              <a:gd name="connsiteY3" fmla="*/ 2704197 h 2704197"/>
              <a:gd name="connsiteX4" fmla="*/ 71719 w 2357201"/>
              <a:gd name="connsiteY4" fmla="*/ 205475 h 2704197"/>
              <a:gd name="connsiteX0" fmla="*/ 357 w 2358164"/>
              <a:gd name="connsiteY0" fmla="*/ 25676 h 2704197"/>
              <a:gd name="connsiteX1" fmla="*/ 1300697 w 2358164"/>
              <a:gd name="connsiteY1" fmla="*/ 6139 h 2704197"/>
              <a:gd name="connsiteX2" fmla="*/ 2358164 w 2358164"/>
              <a:gd name="connsiteY2" fmla="*/ 0 h 2704197"/>
              <a:gd name="connsiteX3" fmla="*/ 963 w 2358164"/>
              <a:gd name="connsiteY3" fmla="*/ 2704197 h 2704197"/>
              <a:gd name="connsiteX4" fmla="*/ 357 w 2358164"/>
              <a:gd name="connsiteY4" fmla="*/ 25676 h 2704197"/>
              <a:gd name="connsiteX0" fmla="*/ 43 w 2389660"/>
              <a:gd name="connsiteY0" fmla="*/ 13023 h 2704197"/>
              <a:gd name="connsiteX1" fmla="*/ 1332193 w 2389660"/>
              <a:gd name="connsiteY1" fmla="*/ 6139 h 2704197"/>
              <a:gd name="connsiteX2" fmla="*/ 2389660 w 2389660"/>
              <a:gd name="connsiteY2" fmla="*/ 0 h 2704197"/>
              <a:gd name="connsiteX3" fmla="*/ 32459 w 2389660"/>
              <a:gd name="connsiteY3" fmla="*/ 2704197 h 2704197"/>
              <a:gd name="connsiteX4" fmla="*/ 43 w 2389660"/>
              <a:gd name="connsiteY4" fmla="*/ 13023 h 2704197"/>
              <a:gd name="connsiteX0" fmla="*/ 61543 w 2451160"/>
              <a:gd name="connsiteY0" fmla="*/ 13023 h 2820990"/>
              <a:gd name="connsiteX1" fmla="*/ 1393693 w 2451160"/>
              <a:gd name="connsiteY1" fmla="*/ 6139 h 2820990"/>
              <a:gd name="connsiteX2" fmla="*/ 2451160 w 2451160"/>
              <a:gd name="connsiteY2" fmla="*/ 0 h 2820990"/>
              <a:gd name="connsiteX3" fmla="*/ 0 w 2451160"/>
              <a:gd name="connsiteY3" fmla="*/ 2820990 h 2820990"/>
              <a:gd name="connsiteX4" fmla="*/ 61543 w 2451160"/>
              <a:gd name="connsiteY4" fmla="*/ 13023 h 2820990"/>
              <a:gd name="connsiteX0" fmla="*/ 44 w 2389661"/>
              <a:gd name="connsiteY0" fmla="*/ 13023 h 2692519"/>
              <a:gd name="connsiteX1" fmla="*/ 1332194 w 2389661"/>
              <a:gd name="connsiteY1" fmla="*/ 6139 h 2692519"/>
              <a:gd name="connsiteX2" fmla="*/ 2389661 w 2389661"/>
              <a:gd name="connsiteY2" fmla="*/ 0 h 2692519"/>
              <a:gd name="connsiteX3" fmla="*/ 32460 w 2389661"/>
              <a:gd name="connsiteY3" fmla="*/ 2692519 h 2692519"/>
              <a:gd name="connsiteX4" fmla="*/ 44 w 2389661"/>
              <a:gd name="connsiteY4" fmla="*/ 13023 h 2692519"/>
              <a:gd name="connsiteX0" fmla="*/ 91 w 2389708"/>
              <a:gd name="connsiteY0" fmla="*/ 13023 h 2692519"/>
              <a:gd name="connsiteX1" fmla="*/ 1332241 w 2389708"/>
              <a:gd name="connsiteY1" fmla="*/ 6139 h 2692519"/>
              <a:gd name="connsiteX2" fmla="*/ 2389708 w 2389708"/>
              <a:gd name="connsiteY2" fmla="*/ 0 h 2692519"/>
              <a:gd name="connsiteX3" fmla="*/ 13422 w 2389708"/>
              <a:gd name="connsiteY3" fmla="*/ 2692519 h 2692519"/>
              <a:gd name="connsiteX4" fmla="*/ 91 w 2389708"/>
              <a:gd name="connsiteY4" fmla="*/ 13023 h 2692519"/>
              <a:gd name="connsiteX0" fmla="*/ 67 w 2389684"/>
              <a:gd name="connsiteY0" fmla="*/ 13023 h 2736803"/>
              <a:gd name="connsiteX1" fmla="*/ 1332217 w 2389684"/>
              <a:gd name="connsiteY1" fmla="*/ 6139 h 2736803"/>
              <a:gd name="connsiteX2" fmla="*/ 2389684 w 2389684"/>
              <a:gd name="connsiteY2" fmla="*/ 0 h 2736803"/>
              <a:gd name="connsiteX3" fmla="*/ 19760 w 2389684"/>
              <a:gd name="connsiteY3" fmla="*/ 2736803 h 2736803"/>
              <a:gd name="connsiteX4" fmla="*/ 67 w 2389684"/>
              <a:gd name="connsiteY4" fmla="*/ 13023 h 2736803"/>
              <a:gd name="connsiteX0" fmla="*/ 357 w 2389974"/>
              <a:gd name="connsiteY0" fmla="*/ 13023 h 2774761"/>
              <a:gd name="connsiteX1" fmla="*/ 1332507 w 2389974"/>
              <a:gd name="connsiteY1" fmla="*/ 6139 h 2774761"/>
              <a:gd name="connsiteX2" fmla="*/ 2389974 w 2389974"/>
              <a:gd name="connsiteY2" fmla="*/ 0 h 2774761"/>
              <a:gd name="connsiteX3" fmla="*/ 964 w 2389974"/>
              <a:gd name="connsiteY3" fmla="*/ 2774761 h 2774761"/>
              <a:gd name="connsiteX4" fmla="*/ 357 w 2389974"/>
              <a:gd name="connsiteY4" fmla="*/ 13023 h 2774761"/>
              <a:gd name="connsiteX0" fmla="*/ 357 w 2389974"/>
              <a:gd name="connsiteY0" fmla="*/ 13023 h 2938271"/>
              <a:gd name="connsiteX1" fmla="*/ 1332507 w 2389974"/>
              <a:gd name="connsiteY1" fmla="*/ 6139 h 2938271"/>
              <a:gd name="connsiteX2" fmla="*/ 2389974 w 2389974"/>
              <a:gd name="connsiteY2" fmla="*/ 0 h 2938271"/>
              <a:gd name="connsiteX3" fmla="*/ 964 w 2389974"/>
              <a:gd name="connsiteY3" fmla="*/ 2938271 h 2938271"/>
              <a:gd name="connsiteX4" fmla="*/ 357 w 2389974"/>
              <a:gd name="connsiteY4" fmla="*/ 13023 h 2938271"/>
              <a:gd name="connsiteX0" fmla="*/ 34628 w 2424245"/>
              <a:gd name="connsiteY0" fmla="*/ 13023 h 3031706"/>
              <a:gd name="connsiteX1" fmla="*/ 1366778 w 2424245"/>
              <a:gd name="connsiteY1" fmla="*/ 6139 h 3031706"/>
              <a:gd name="connsiteX2" fmla="*/ 2424245 w 2424245"/>
              <a:gd name="connsiteY2" fmla="*/ 0 h 3031706"/>
              <a:gd name="connsiteX3" fmla="*/ 0 w 2424245"/>
              <a:gd name="connsiteY3" fmla="*/ 3031706 h 3031706"/>
              <a:gd name="connsiteX4" fmla="*/ 34628 w 2424245"/>
              <a:gd name="connsiteY4" fmla="*/ 13023 h 3031706"/>
              <a:gd name="connsiteX0" fmla="*/ 34628 w 2424245"/>
              <a:gd name="connsiteY0" fmla="*/ 13023 h 3031706"/>
              <a:gd name="connsiteX1" fmla="*/ 1366778 w 2424245"/>
              <a:gd name="connsiteY1" fmla="*/ 6139 h 3031706"/>
              <a:gd name="connsiteX2" fmla="*/ 2424245 w 2424245"/>
              <a:gd name="connsiteY2" fmla="*/ 0 h 3031706"/>
              <a:gd name="connsiteX3" fmla="*/ 0 w 2424245"/>
              <a:gd name="connsiteY3" fmla="*/ 3031706 h 3031706"/>
              <a:gd name="connsiteX4" fmla="*/ 34628 w 2424245"/>
              <a:gd name="connsiteY4" fmla="*/ 13023 h 3031706"/>
              <a:gd name="connsiteX0" fmla="*/ 46373 w 2435990"/>
              <a:gd name="connsiteY0" fmla="*/ 13023 h 3148499"/>
              <a:gd name="connsiteX1" fmla="*/ 1378523 w 2435990"/>
              <a:gd name="connsiteY1" fmla="*/ 6139 h 3148499"/>
              <a:gd name="connsiteX2" fmla="*/ 2435990 w 2435990"/>
              <a:gd name="connsiteY2" fmla="*/ 0 h 3148499"/>
              <a:gd name="connsiteX3" fmla="*/ 0 w 2435990"/>
              <a:gd name="connsiteY3" fmla="*/ 3148499 h 3148499"/>
              <a:gd name="connsiteX4" fmla="*/ 46373 w 2435990"/>
              <a:gd name="connsiteY4" fmla="*/ 13023 h 3148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5990" h="3148499">
                <a:moveTo>
                  <a:pt x="46373" y="13023"/>
                </a:moveTo>
                <a:lnTo>
                  <a:pt x="1378523" y="6139"/>
                </a:lnTo>
                <a:lnTo>
                  <a:pt x="2435990" y="0"/>
                </a:lnTo>
                <a:cubicBezTo>
                  <a:pt x="1751393" y="304801"/>
                  <a:pt x="110982" y="2451978"/>
                  <a:pt x="0" y="3148499"/>
                </a:cubicBezTo>
                <a:cubicBezTo>
                  <a:pt x="1445" y="2249146"/>
                  <a:pt x="44928" y="912376"/>
                  <a:pt x="46373" y="1302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632">
              <a:noFill/>
            </a:endParaRPr>
          </a:p>
        </p:txBody>
      </p:sp>
      <p:pic>
        <p:nvPicPr>
          <p:cNvPr id="3" name="Picture 2" descr="A black and white logo&#10;&#10;Description automatically generated">
            <a:extLst>
              <a:ext uri="{FF2B5EF4-FFF2-40B4-BE49-F238E27FC236}">
                <a16:creationId xmlns:a16="http://schemas.microsoft.com/office/drawing/2014/main" id="{E0F8AA82-C629-6617-FB21-B96B590B49D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363165" y="2693136"/>
            <a:ext cx="2382456" cy="729020"/>
          </a:xfrm>
          <a:prstGeom prst="rect">
            <a:avLst/>
          </a:prstGeom>
        </p:spPr>
      </p:pic>
      <p:pic>
        <p:nvPicPr>
          <p:cNvPr id="5" name="Picture 4" descr="A green and black logo&#10;&#10;Description automatically generated">
            <a:extLst>
              <a:ext uri="{FF2B5EF4-FFF2-40B4-BE49-F238E27FC236}">
                <a16:creationId xmlns:a16="http://schemas.microsoft.com/office/drawing/2014/main" id="{38522142-F055-2234-A746-7591B6FD1C4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04709" y="1408907"/>
            <a:ext cx="3626735" cy="731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9297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82127" y="383765"/>
            <a:ext cx="5289119" cy="569795"/>
          </a:xfrm>
          <a:prstGeom prst="rect">
            <a:avLst/>
          </a:prstGeom>
        </p:spPr>
        <p:txBody>
          <a:bodyPr vert="horz" wrap="square" lIns="0" tIns="11516" rIns="0" bIns="0" rtlCol="0" anchor="ctr">
            <a:spAutoFit/>
          </a:bodyPr>
          <a:lstStyle/>
          <a:p>
            <a:pPr marL="11516">
              <a:lnSpc>
                <a:spcPct val="100000"/>
              </a:lnSpc>
              <a:spcBef>
                <a:spcPts val="91"/>
              </a:spcBef>
            </a:pPr>
            <a:r>
              <a:rPr lang="it-IT" sz="3627" spc="218"/>
              <a:t>DATABASE SOLUTIONS</a:t>
            </a:r>
            <a:endParaRPr lang="it-IT" sz="3627"/>
          </a:p>
        </p:txBody>
      </p:sp>
      <p:pic>
        <p:nvPicPr>
          <p:cNvPr id="11" name="Picture 10" descr="A fingerprint scanning on a circuit board&#10;&#10;Description automatically generated">
            <a:extLst>
              <a:ext uri="{FF2B5EF4-FFF2-40B4-BE49-F238E27FC236}">
                <a16:creationId xmlns:a16="http://schemas.microsoft.com/office/drawing/2014/main" id="{413981C6-0C98-DBE8-3A99-A7575094E60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132" r="17258"/>
          <a:stretch/>
        </p:blipFill>
        <p:spPr>
          <a:xfrm>
            <a:off x="7242606" y="-9350"/>
            <a:ext cx="4949394" cy="685569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/>
        </p:spPr>
      </p:pic>
      <p:sp>
        <p:nvSpPr>
          <p:cNvPr id="2" name="object 2"/>
          <p:cNvSpPr txBox="1"/>
          <p:nvPr/>
        </p:nvSpPr>
        <p:spPr>
          <a:xfrm>
            <a:off x="11690842" y="6472251"/>
            <a:ext cx="219963" cy="151218"/>
          </a:xfrm>
          <a:prstGeom prst="rect">
            <a:avLst/>
          </a:prstGeom>
        </p:spPr>
        <p:txBody>
          <a:bodyPr vert="horz" wrap="square" lIns="0" tIns="11516" rIns="0" bIns="0" rtlCol="0">
            <a:spAutoFit/>
          </a:bodyPr>
          <a:lstStyle/>
          <a:p>
            <a:pPr marL="11516">
              <a:spcBef>
                <a:spcPts val="91"/>
              </a:spcBef>
            </a:pPr>
            <a:r>
              <a:rPr sz="907" spc="36">
                <a:solidFill>
                  <a:srgbClr val="231F20"/>
                </a:solidFill>
                <a:latin typeface="Tahoma"/>
                <a:cs typeface="Tahoma"/>
              </a:rPr>
              <a:t>|04</a:t>
            </a:r>
            <a:endParaRPr sz="907">
              <a:latin typeface="Tahoma"/>
              <a:cs typeface="Tahoma"/>
            </a:endParaRPr>
          </a:p>
        </p:txBody>
      </p:sp>
      <p:pic>
        <p:nvPicPr>
          <p:cNvPr id="8" name="Picture 7" descr="A fingerprint scanning on a circuit board&#10;&#10;Description automatically generated">
            <a:extLst>
              <a:ext uri="{FF2B5EF4-FFF2-40B4-BE49-F238E27FC236}">
                <a16:creationId xmlns:a16="http://schemas.microsoft.com/office/drawing/2014/main" id="{D557C16A-21A6-E117-EC1E-3C94EC89662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132" r="29558"/>
          <a:stretch/>
        </p:blipFill>
        <p:spPr>
          <a:xfrm>
            <a:off x="7242606" y="-16734"/>
            <a:ext cx="3450385" cy="685569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/>
        </p:spPr>
      </p:pic>
      <p:pic>
        <p:nvPicPr>
          <p:cNvPr id="30" name="Immagine 5">
            <a:extLst>
              <a:ext uri="{FF2B5EF4-FFF2-40B4-BE49-F238E27FC236}">
                <a16:creationId xmlns:a16="http://schemas.microsoft.com/office/drawing/2014/main" id="{4E397046-A32F-8B85-B22D-1C7B0ADF1E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8932" y="6510733"/>
            <a:ext cx="1413068" cy="335611"/>
          </a:xfrm>
          <a:prstGeom prst="rect">
            <a:avLst/>
          </a:prstGeom>
        </p:spPr>
      </p:pic>
      <p:sp>
        <p:nvSpPr>
          <p:cNvPr id="9" name="Flowchart: Stored Data 8">
            <a:extLst>
              <a:ext uri="{FF2B5EF4-FFF2-40B4-BE49-F238E27FC236}">
                <a16:creationId xmlns:a16="http://schemas.microsoft.com/office/drawing/2014/main" id="{CCCDD177-04EE-3BCD-163B-3A77192C343D}"/>
              </a:ext>
            </a:extLst>
          </p:cNvPr>
          <p:cNvSpPr/>
          <p:nvPr/>
        </p:nvSpPr>
        <p:spPr>
          <a:xfrm>
            <a:off x="6155138" y="-9350"/>
            <a:ext cx="3450385" cy="6867350"/>
          </a:xfrm>
          <a:custGeom>
            <a:avLst/>
            <a:gdLst>
              <a:gd name="connsiteX0" fmla="*/ 1667 w 10000"/>
              <a:gd name="connsiteY0" fmla="*/ 0 h 10000"/>
              <a:gd name="connsiteX1" fmla="*/ 10000 w 10000"/>
              <a:gd name="connsiteY1" fmla="*/ 0 h 10000"/>
              <a:gd name="connsiteX2" fmla="*/ 8333 w 10000"/>
              <a:gd name="connsiteY2" fmla="*/ 5000 h 10000"/>
              <a:gd name="connsiteX3" fmla="*/ 10000 w 10000"/>
              <a:gd name="connsiteY3" fmla="*/ 10000 h 10000"/>
              <a:gd name="connsiteX4" fmla="*/ 1667 w 10000"/>
              <a:gd name="connsiteY4" fmla="*/ 10000 h 10000"/>
              <a:gd name="connsiteX5" fmla="*/ 0 w 10000"/>
              <a:gd name="connsiteY5" fmla="*/ 5000 h 10000"/>
              <a:gd name="connsiteX6" fmla="*/ 1667 w 10000"/>
              <a:gd name="connsiteY6" fmla="*/ 0 h 10000"/>
              <a:gd name="connsiteX0" fmla="*/ 1667 w 10000"/>
              <a:gd name="connsiteY0" fmla="*/ 0 h 10000"/>
              <a:gd name="connsiteX1" fmla="*/ 10000 w 10000"/>
              <a:gd name="connsiteY1" fmla="*/ 0 h 10000"/>
              <a:gd name="connsiteX2" fmla="*/ 890 w 10000"/>
              <a:gd name="connsiteY2" fmla="*/ 4916 h 10000"/>
              <a:gd name="connsiteX3" fmla="*/ 10000 w 10000"/>
              <a:gd name="connsiteY3" fmla="*/ 10000 h 10000"/>
              <a:gd name="connsiteX4" fmla="*/ 1667 w 10000"/>
              <a:gd name="connsiteY4" fmla="*/ 10000 h 10000"/>
              <a:gd name="connsiteX5" fmla="*/ 0 w 10000"/>
              <a:gd name="connsiteY5" fmla="*/ 5000 h 10000"/>
              <a:gd name="connsiteX6" fmla="*/ 1667 w 10000"/>
              <a:gd name="connsiteY6" fmla="*/ 0 h 10000"/>
              <a:gd name="connsiteX0" fmla="*/ 8151 w 10311"/>
              <a:gd name="connsiteY0" fmla="*/ 0 h 10000"/>
              <a:gd name="connsiteX1" fmla="*/ 10311 w 10311"/>
              <a:gd name="connsiteY1" fmla="*/ 0 h 10000"/>
              <a:gd name="connsiteX2" fmla="*/ 1201 w 10311"/>
              <a:gd name="connsiteY2" fmla="*/ 4916 h 10000"/>
              <a:gd name="connsiteX3" fmla="*/ 10311 w 10311"/>
              <a:gd name="connsiteY3" fmla="*/ 10000 h 10000"/>
              <a:gd name="connsiteX4" fmla="*/ 1978 w 10311"/>
              <a:gd name="connsiteY4" fmla="*/ 10000 h 10000"/>
              <a:gd name="connsiteX5" fmla="*/ 311 w 10311"/>
              <a:gd name="connsiteY5" fmla="*/ 5000 h 10000"/>
              <a:gd name="connsiteX6" fmla="*/ 8151 w 10311"/>
              <a:gd name="connsiteY6" fmla="*/ 0 h 10000"/>
              <a:gd name="connsiteX0" fmla="*/ 8151 w 10311"/>
              <a:gd name="connsiteY0" fmla="*/ 0 h 10000"/>
              <a:gd name="connsiteX1" fmla="*/ 10311 w 10311"/>
              <a:gd name="connsiteY1" fmla="*/ 0 h 10000"/>
              <a:gd name="connsiteX2" fmla="*/ 1201 w 10311"/>
              <a:gd name="connsiteY2" fmla="*/ 4916 h 10000"/>
              <a:gd name="connsiteX3" fmla="*/ 10311 w 10311"/>
              <a:gd name="connsiteY3" fmla="*/ 10000 h 10000"/>
              <a:gd name="connsiteX4" fmla="*/ 1978 w 10311"/>
              <a:gd name="connsiteY4" fmla="*/ 10000 h 10000"/>
              <a:gd name="connsiteX5" fmla="*/ 311 w 10311"/>
              <a:gd name="connsiteY5" fmla="*/ 5000 h 10000"/>
              <a:gd name="connsiteX6" fmla="*/ 8151 w 10311"/>
              <a:gd name="connsiteY6" fmla="*/ 0 h 10000"/>
              <a:gd name="connsiteX0" fmla="*/ 9997 w 12157"/>
              <a:gd name="connsiteY0" fmla="*/ 0 h 10017"/>
              <a:gd name="connsiteX1" fmla="*/ 12157 w 12157"/>
              <a:gd name="connsiteY1" fmla="*/ 0 h 10017"/>
              <a:gd name="connsiteX2" fmla="*/ 3047 w 12157"/>
              <a:gd name="connsiteY2" fmla="*/ 4916 h 10017"/>
              <a:gd name="connsiteX3" fmla="*/ 12157 w 12157"/>
              <a:gd name="connsiteY3" fmla="*/ 10000 h 10017"/>
              <a:gd name="connsiteX4" fmla="*/ 329 w 12157"/>
              <a:gd name="connsiteY4" fmla="*/ 10017 h 10017"/>
              <a:gd name="connsiteX5" fmla="*/ 2157 w 12157"/>
              <a:gd name="connsiteY5" fmla="*/ 5000 h 10017"/>
              <a:gd name="connsiteX6" fmla="*/ 9997 w 12157"/>
              <a:gd name="connsiteY6" fmla="*/ 0 h 10017"/>
              <a:gd name="connsiteX0" fmla="*/ 9668 w 11828"/>
              <a:gd name="connsiteY0" fmla="*/ 0 h 10017"/>
              <a:gd name="connsiteX1" fmla="*/ 11828 w 11828"/>
              <a:gd name="connsiteY1" fmla="*/ 0 h 10017"/>
              <a:gd name="connsiteX2" fmla="*/ 2718 w 11828"/>
              <a:gd name="connsiteY2" fmla="*/ 4916 h 10017"/>
              <a:gd name="connsiteX3" fmla="*/ 11828 w 11828"/>
              <a:gd name="connsiteY3" fmla="*/ 10000 h 10017"/>
              <a:gd name="connsiteX4" fmla="*/ 0 w 11828"/>
              <a:gd name="connsiteY4" fmla="*/ 10017 h 10017"/>
              <a:gd name="connsiteX5" fmla="*/ 1828 w 11828"/>
              <a:gd name="connsiteY5" fmla="*/ 5000 h 10017"/>
              <a:gd name="connsiteX6" fmla="*/ 9668 w 11828"/>
              <a:gd name="connsiteY6" fmla="*/ 0 h 10017"/>
              <a:gd name="connsiteX0" fmla="*/ 9668 w 11828"/>
              <a:gd name="connsiteY0" fmla="*/ 0 h 10017"/>
              <a:gd name="connsiteX1" fmla="*/ 11828 w 11828"/>
              <a:gd name="connsiteY1" fmla="*/ 0 h 10017"/>
              <a:gd name="connsiteX2" fmla="*/ 2718 w 11828"/>
              <a:gd name="connsiteY2" fmla="*/ 4916 h 10017"/>
              <a:gd name="connsiteX3" fmla="*/ 11828 w 11828"/>
              <a:gd name="connsiteY3" fmla="*/ 10000 h 10017"/>
              <a:gd name="connsiteX4" fmla="*/ 0 w 11828"/>
              <a:gd name="connsiteY4" fmla="*/ 10017 h 10017"/>
              <a:gd name="connsiteX5" fmla="*/ 1828 w 11828"/>
              <a:gd name="connsiteY5" fmla="*/ 5000 h 10017"/>
              <a:gd name="connsiteX6" fmla="*/ 9668 w 11828"/>
              <a:gd name="connsiteY6" fmla="*/ 0 h 10017"/>
              <a:gd name="connsiteX0" fmla="*/ 9668 w 11828"/>
              <a:gd name="connsiteY0" fmla="*/ 0 h 10017"/>
              <a:gd name="connsiteX1" fmla="*/ 11828 w 11828"/>
              <a:gd name="connsiteY1" fmla="*/ 0 h 10017"/>
              <a:gd name="connsiteX2" fmla="*/ 2718 w 11828"/>
              <a:gd name="connsiteY2" fmla="*/ 4916 h 10017"/>
              <a:gd name="connsiteX3" fmla="*/ 11828 w 11828"/>
              <a:gd name="connsiteY3" fmla="*/ 10000 h 10017"/>
              <a:gd name="connsiteX4" fmla="*/ 0 w 11828"/>
              <a:gd name="connsiteY4" fmla="*/ 10017 h 10017"/>
              <a:gd name="connsiteX5" fmla="*/ 1828 w 11828"/>
              <a:gd name="connsiteY5" fmla="*/ 5000 h 10017"/>
              <a:gd name="connsiteX6" fmla="*/ 9668 w 11828"/>
              <a:gd name="connsiteY6" fmla="*/ 0 h 10017"/>
              <a:gd name="connsiteX0" fmla="*/ 10803 w 11828"/>
              <a:gd name="connsiteY0" fmla="*/ 0 h 10034"/>
              <a:gd name="connsiteX1" fmla="*/ 11828 w 11828"/>
              <a:gd name="connsiteY1" fmla="*/ 17 h 10034"/>
              <a:gd name="connsiteX2" fmla="*/ 2718 w 11828"/>
              <a:gd name="connsiteY2" fmla="*/ 4933 h 10034"/>
              <a:gd name="connsiteX3" fmla="*/ 11828 w 11828"/>
              <a:gd name="connsiteY3" fmla="*/ 10017 h 10034"/>
              <a:gd name="connsiteX4" fmla="*/ 0 w 11828"/>
              <a:gd name="connsiteY4" fmla="*/ 10034 h 10034"/>
              <a:gd name="connsiteX5" fmla="*/ 1828 w 11828"/>
              <a:gd name="connsiteY5" fmla="*/ 5017 h 10034"/>
              <a:gd name="connsiteX6" fmla="*/ 10803 w 11828"/>
              <a:gd name="connsiteY6" fmla="*/ 0 h 10034"/>
              <a:gd name="connsiteX0" fmla="*/ 10803 w 11828"/>
              <a:gd name="connsiteY0" fmla="*/ 0 h 10034"/>
              <a:gd name="connsiteX1" fmla="*/ 11828 w 11828"/>
              <a:gd name="connsiteY1" fmla="*/ 17 h 10034"/>
              <a:gd name="connsiteX2" fmla="*/ 2718 w 11828"/>
              <a:gd name="connsiteY2" fmla="*/ 4933 h 10034"/>
              <a:gd name="connsiteX3" fmla="*/ 11828 w 11828"/>
              <a:gd name="connsiteY3" fmla="*/ 10017 h 10034"/>
              <a:gd name="connsiteX4" fmla="*/ 0 w 11828"/>
              <a:gd name="connsiteY4" fmla="*/ 10034 h 10034"/>
              <a:gd name="connsiteX5" fmla="*/ 1828 w 11828"/>
              <a:gd name="connsiteY5" fmla="*/ 5017 h 10034"/>
              <a:gd name="connsiteX6" fmla="*/ 10803 w 11828"/>
              <a:gd name="connsiteY6" fmla="*/ 0 h 10034"/>
              <a:gd name="connsiteX0" fmla="*/ 319 w 11828"/>
              <a:gd name="connsiteY0" fmla="*/ 0 h 10017"/>
              <a:gd name="connsiteX1" fmla="*/ 11828 w 11828"/>
              <a:gd name="connsiteY1" fmla="*/ 0 h 10017"/>
              <a:gd name="connsiteX2" fmla="*/ 2718 w 11828"/>
              <a:gd name="connsiteY2" fmla="*/ 4916 h 10017"/>
              <a:gd name="connsiteX3" fmla="*/ 11828 w 11828"/>
              <a:gd name="connsiteY3" fmla="*/ 10000 h 10017"/>
              <a:gd name="connsiteX4" fmla="*/ 0 w 11828"/>
              <a:gd name="connsiteY4" fmla="*/ 10017 h 10017"/>
              <a:gd name="connsiteX5" fmla="*/ 1828 w 11828"/>
              <a:gd name="connsiteY5" fmla="*/ 5000 h 10017"/>
              <a:gd name="connsiteX6" fmla="*/ 319 w 11828"/>
              <a:gd name="connsiteY6" fmla="*/ 0 h 10017"/>
              <a:gd name="connsiteX0" fmla="*/ 9623 w 11828"/>
              <a:gd name="connsiteY0" fmla="*/ 17 h 10017"/>
              <a:gd name="connsiteX1" fmla="*/ 11828 w 11828"/>
              <a:gd name="connsiteY1" fmla="*/ 0 h 10017"/>
              <a:gd name="connsiteX2" fmla="*/ 2718 w 11828"/>
              <a:gd name="connsiteY2" fmla="*/ 4916 h 10017"/>
              <a:gd name="connsiteX3" fmla="*/ 11828 w 11828"/>
              <a:gd name="connsiteY3" fmla="*/ 10000 h 10017"/>
              <a:gd name="connsiteX4" fmla="*/ 0 w 11828"/>
              <a:gd name="connsiteY4" fmla="*/ 10017 h 10017"/>
              <a:gd name="connsiteX5" fmla="*/ 1828 w 11828"/>
              <a:gd name="connsiteY5" fmla="*/ 5000 h 10017"/>
              <a:gd name="connsiteX6" fmla="*/ 9623 w 11828"/>
              <a:gd name="connsiteY6" fmla="*/ 17 h 10017"/>
              <a:gd name="connsiteX0" fmla="*/ 9623 w 11828"/>
              <a:gd name="connsiteY0" fmla="*/ 17 h 10017"/>
              <a:gd name="connsiteX1" fmla="*/ 11828 w 11828"/>
              <a:gd name="connsiteY1" fmla="*/ 0 h 10017"/>
              <a:gd name="connsiteX2" fmla="*/ 2718 w 11828"/>
              <a:gd name="connsiteY2" fmla="*/ 4916 h 10017"/>
              <a:gd name="connsiteX3" fmla="*/ 11828 w 11828"/>
              <a:gd name="connsiteY3" fmla="*/ 10000 h 10017"/>
              <a:gd name="connsiteX4" fmla="*/ 0 w 11828"/>
              <a:gd name="connsiteY4" fmla="*/ 10017 h 10017"/>
              <a:gd name="connsiteX5" fmla="*/ 1828 w 11828"/>
              <a:gd name="connsiteY5" fmla="*/ 5000 h 10017"/>
              <a:gd name="connsiteX6" fmla="*/ 9623 w 11828"/>
              <a:gd name="connsiteY6" fmla="*/ 17 h 10017"/>
              <a:gd name="connsiteX0" fmla="*/ 11484 w 13689"/>
              <a:gd name="connsiteY0" fmla="*/ 17 h 10000"/>
              <a:gd name="connsiteX1" fmla="*/ 13689 w 13689"/>
              <a:gd name="connsiteY1" fmla="*/ 0 h 10000"/>
              <a:gd name="connsiteX2" fmla="*/ 4579 w 13689"/>
              <a:gd name="connsiteY2" fmla="*/ 4916 h 10000"/>
              <a:gd name="connsiteX3" fmla="*/ 13689 w 13689"/>
              <a:gd name="connsiteY3" fmla="*/ 10000 h 10000"/>
              <a:gd name="connsiteX4" fmla="*/ 0 w 13689"/>
              <a:gd name="connsiteY4" fmla="*/ 9883 h 10000"/>
              <a:gd name="connsiteX5" fmla="*/ 3689 w 13689"/>
              <a:gd name="connsiteY5" fmla="*/ 5000 h 10000"/>
              <a:gd name="connsiteX6" fmla="*/ 11484 w 13689"/>
              <a:gd name="connsiteY6" fmla="*/ 17 h 10000"/>
              <a:gd name="connsiteX0" fmla="*/ 11484 w 13689"/>
              <a:gd name="connsiteY0" fmla="*/ 17 h 10000"/>
              <a:gd name="connsiteX1" fmla="*/ 13689 w 13689"/>
              <a:gd name="connsiteY1" fmla="*/ 0 h 10000"/>
              <a:gd name="connsiteX2" fmla="*/ 4579 w 13689"/>
              <a:gd name="connsiteY2" fmla="*/ 4916 h 10000"/>
              <a:gd name="connsiteX3" fmla="*/ 13689 w 13689"/>
              <a:gd name="connsiteY3" fmla="*/ 10000 h 10000"/>
              <a:gd name="connsiteX4" fmla="*/ 0 w 13689"/>
              <a:gd name="connsiteY4" fmla="*/ 9883 h 10000"/>
              <a:gd name="connsiteX5" fmla="*/ 3689 w 13689"/>
              <a:gd name="connsiteY5" fmla="*/ 5000 h 10000"/>
              <a:gd name="connsiteX6" fmla="*/ 11484 w 13689"/>
              <a:gd name="connsiteY6" fmla="*/ 17 h 10000"/>
              <a:gd name="connsiteX0" fmla="*/ 11393 w 13598"/>
              <a:gd name="connsiteY0" fmla="*/ 17 h 10017"/>
              <a:gd name="connsiteX1" fmla="*/ 13598 w 13598"/>
              <a:gd name="connsiteY1" fmla="*/ 0 h 10017"/>
              <a:gd name="connsiteX2" fmla="*/ 4488 w 13598"/>
              <a:gd name="connsiteY2" fmla="*/ 4916 h 10017"/>
              <a:gd name="connsiteX3" fmla="*/ 13598 w 13598"/>
              <a:gd name="connsiteY3" fmla="*/ 10000 h 10017"/>
              <a:gd name="connsiteX4" fmla="*/ 0 w 13598"/>
              <a:gd name="connsiteY4" fmla="*/ 10017 h 10017"/>
              <a:gd name="connsiteX5" fmla="*/ 3598 w 13598"/>
              <a:gd name="connsiteY5" fmla="*/ 5000 h 10017"/>
              <a:gd name="connsiteX6" fmla="*/ 11393 w 13598"/>
              <a:gd name="connsiteY6" fmla="*/ 17 h 10017"/>
              <a:gd name="connsiteX0" fmla="*/ 11393 w 13598"/>
              <a:gd name="connsiteY0" fmla="*/ 17 h 10017"/>
              <a:gd name="connsiteX1" fmla="*/ 13598 w 13598"/>
              <a:gd name="connsiteY1" fmla="*/ 0 h 10017"/>
              <a:gd name="connsiteX2" fmla="*/ 4488 w 13598"/>
              <a:gd name="connsiteY2" fmla="*/ 4916 h 10017"/>
              <a:gd name="connsiteX3" fmla="*/ 13598 w 13598"/>
              <a:gd name="connsiteY3" fmla="*/ 10000 h 10017"/>
              <a:gd name="connsiteX4" fmla="*/ 0 w 13598"/>
              <a:gd name="connsiteY4" fmla="*/ 10017 h 10017"/>
              <a:gd name="connsiteX5" fmla="*/ 3598 w 13598"/>
              <a:gd name="connsiteY5" fmla="*/ 5000 h 10017"/>
              <a:gd name="connsiteX6" fmla="*/ 11393 w 13598"/>
              <a:gd name="connsiteY6" fmla="*/ 17 h 10017"/>
              <a:gd name="connsiteX0" fmla="*/ 12664 w 13598"/>
              <a:gd name="connsiteY0" fmla="*/ 0 h 10017"/>
              <a:gd name="connsiteX1" fmla="*/ 13598 w 13598"/>
              <a:gd name="connsiteY1" fmla="*/ 0 h 10017"/>
              <a:gd name="connsiteX2" fmla="*/ 4488 w 13598"/>
              <a:gd name="connsiteY2" fmla="*/ 4916 h 10017"/>
              <a:gd name="connsiteX3" fmla="*/ 13598 w 13598"/>
              <a:gd name="connsiteY3" fmla="*/ 10000 h 10017"/>
              <a:gd name="connsiteX4" fmla="*/ 0 w 13598"/>
              <a:gd name="connsiteY4" fmla="*/ 10017 h 10017"/>
              <a:gd name="connsiteX5" fmla="*/ 3598 w 13598"/>
              <a:gd name="connsiteY5" fmla="*/ 5000 h 10017"/>
              <a:gd name="connsiteX6" fmla="*/ 12664 w 13598"/>
              <a:gd name="connsiteY6" fmla="*/ 0 h 10017"/>
              <a:gd name="connsiteX0" fmla="*/ 12664 w 13598"/>
              <a:gd name="connsiteY0" fmla="*/ 0 h 10017"/>
              <a:gd name="connsiteX1" fmla="*/ 13598 w 13598"/>
              <a:gd name="connsiteY1" fmla="*/ 0 h 10017"/>
              <a:gd name="connsiteX2" fmla="*/ 4488 w 13598"/>
              <a:gd name="connsiteY2" fmla="*/ 4916 h 10017"/>
              <a:gd name="connsiteX3" fmla="*/ 13598 w 13598"/>
              <a:gd name="connsiteY3" fmla="*/ 10000 h 10017"/>
              <a:gd name="connsiteX4" fmla="*/ 0 w 13598"/>
              <a:gd name="connsiteY4" fmla="*/ 10017 h 10017"/>
              <a:gd name="connsiteX5" fmla="*/ 3598 w 13598"/>
              <a:gd name="connsiteY5" fmla="*/ 5000 h 10017"/>
              <a:gd name="connsiteX6" fmla="*/ 12664 w 13598"/>
              <a:gd name="connsiteY6" fmla="*/ 0 h 10017"/>
              <a:gd name="connsiteX0" fmla="*/ 12664 w 13598"/>
              <a:gd name="connsiteY0" fmla="*/ 0 h 10017"/>
              <a:gd name="connsiteX1" fmla="*/ 13598 w 13598"/>
              <a:gd name="connsiteY1" fmla="*/ 0 h 10017"/>
              <a:gd name="connsiteX2" fmla="*/ 4488 w 13598"/>
              <a:gd name="connsiteY2" fmla="*/ 4916 h 10017"/>
              <a:gd name="connsiteX3" fmla="*/ 13598 w 13598"/>
              <a:gd name="connsiteY3" fmla="*/ 10000 h 10017"/>
              <a:gd name="connsiteX4" fmla="*/ 0 w 13598"/>
              <a:gd name="connsiteY4" fmla="*/ 10017 h 10017"/>
              <a:gd name="connsiteX5" fmla="*/ 3598 w 13598"/>
              <a:gd name="connsiteY5" fmla="*/ 5000 h 10017"/>
              <a:gd name="connsiteX6" fmla="*/ 12664 w 13598"/>
              <a:gd name="connsiteY6" fmla="*/ 0 h 10017"/>
              <a:gd name="connsiteX0" fmla="*/ 12664 w 13598"/>
              <a:gd name="connsiteY0" fmla="*/ 0 h 10017"/>
              <a:gd name="connsiteX1" fmla="*/ 13598 w 13598"/>
              <a:gd name="connsiteY1" fmla="*/ 0 h 10017"/>
              <a:gd name="connsiteX2" fmla="*/ 4488 w 13598"/>
              <a:gd name="connsiteY2" fmla="*/ 4916 h 10017"/>
              <a:gd name="connsiteX3" fmla="*/ 13598 w 13598"/>
              <a:gd name="connsiteY3" fmla="*/ 10000 h 10017"/>
              <a:gd name="connsiteX4" fmla="*/ 0 w 13598"/>
              <a:gd name="connsiteY4" fmla="*/ 10017 h 10017"/>
              <a:gd name="connsiteX5" fmla="*/ 3598 w 13598"/>
              <a:gd name="connsiteY5" fmla="*/ 5000 h 10017"/>
              <a:gd name="connsiteX6" fmla="*/ 12664 w 13598"/>
              <a:gd name="connsiteY6" fmla="*/ 0 h 100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598" h="10017">
                <a:moveTo>
                  <a:pt x="12664" y="0"/>
                </a:moveTo>
                <a:lnTo>
                  <a:pt x="13598" y="0"/>
                </a:lnTo>
                <a:cubicBezTo>
                  <a:pt x="12677" y="0"/>
                  <a:pt x="5623" y="2625"/>
                  <a:pt x="4488" y="4916"/>
                </a:cubicBezTo>
                <a:cubicBezTo>
                  <a:pt x="3353" y="7207"/>
                  <a:pt x="12677" y="10000"/>
                  <a:pt x="13598" y="10000"/>
                </a:cubicBezTo>
                <a:lnTo>
                  <a:pt x="0" y="10017"/>
                </a:lnTo>
                <a:cubicBezTo>
                  <a:pt x="4208" y="9110"/>
                  <a:pt x="3414" y="7156"/>
                  <a:pt x="3598" y="5000"/>
                </a:cubicBezTo>
                <a:cubicBezTo>
                  <a:pt x="3782" y="2844"/>
                  <a:pt x="11743" y="0"/>
                  <a:pt x="12664" y="0"/>
                </a:cubicBezTo>
                <a:close/>
              </a:path>
            </a:pathLst>
          </a:custGeom>
          <a:solidFill>
            <a:srgbClr val="FF9933"/>
          </a:solidFill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632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1AA730-D4B5-C3F9-F4B8-571400D44B07}"/>
              </a:ext>
            </a:extLst>
          </p:cNvPr>
          <p:cNvSpPr/>
          <p:nvPr/>
        </p:nvSpPr>
        <p:spPr>
          <a:xfrm>
            <a:off x="7171292" y="-24114"/>
            <a:ext cx="2204842" cy="2865770"/>
          </a:xfrm>
          <a:custGeom>
            <a:avLst/>
            <a:gdLst>
              <a:gd name="connsiteX0" fmla="*/ 0 w 1295400"/>
              <a:gd name="connsiteY0" fmla="*/ 0 h 990600"/>
              <a:gd name="connsiteX1" fmla="*/ 1295400 w 1295400"/>
              <a:gd name="connsiteY1" fmla="*/ 0 h 990600"/>
              <a:gd name="connsiteX2" fmla="*/ 1295400 w 1295400"/>
              <a:gd name="connsiteY2" fmla="*/ 990600 h 990600"/>
              <a:gd name="connsiteX3" fmla="*/ 0 w 1295400"/>
              <a:gd name="connsiteY3" fmla="*/ 990600 h 990600"/>
              <a:gd name="connsiteX4" fmla="*/ 0 w 1295400"/>
              <a:gd name="connsiteY4" fmla="*/ 0 h 990600"/>
              <a:gd name="connsiteX0" fmla="*/ 4334 w 1299734"/>
              <a:gd name="connsiteY0" fmla="*/ 0 h 2698058"/>
              <a:gd name="connsiteX1" fmla="*/ 1299734 w 1299734"/>
              <a:gd name="connsiteY1" fmla="*/ 0 h 2698058"/>
              <a:gd name="connsiteX2" fmla="*/ 1299734 w 1299734"/>
              <a:gd name="connsiteY2" fmla="*/ 990600 h 2698058"/>
              <a:gd name="connsiteX3" fmla="*/ 0 w 1299734"/>
              <a:gd name="connsiteY3" fmla="*/ 2698058 h 2698058"/>
              <a:gd name="connsiteX4" fmla="*/ 4334 w 1299734"/>
              <a:gd name="connsiteY4" fmla="*/ 0 h 2698058"/>
              <a:gd name="connsiteX0" fmla="*/ 4334 w 1299734"/>
              <a:gd name="connsiteY0" fmla="*/ 0 h 2698058"/>
              <a:gd name="connsiteX1" fmla="*/ 1299734 w 1299734"/>
              <a:gd name="connsiteY1" fmla="*/ 0 h 2698058"/>
              <a:gd name="connsiteX2" fmla="*/ 1299734 w 1299734"/>
              <a:gd name="connsiteY2" fmla="*/ 990600 h 2698058"/>
              <a:gd name="connsiteX3" fmla="*/ 0 w 1299734"/>
              <a:gd name="connsiteY3" fmla="*/ 2698058 h 2698058"/>
              <a:gd name="connsiteX4" fmla="*/ 4334 w 1299734"/>
              <a:gd name="connsiteY4" fmla="*/ 0 h 2698058"/>
              <a:gd name="connsiteX0" fmla="*/ 4334 w 2326809"/>
              <a:gd name="connsiteY0" fmla="*/ 6139 h 2704197"/>
              <a:gd name="connsiteX1" fmla="*/ 1299734 w 2326809"/>
              <a:gd name="connsiteY1" fmla="*/ 6139 h 2704197"/>
              <a:gd name="connsiteX2" fmla="*/ 2326809 w 2326809"/>
              <a:gd name="connsiteY2" fmla="*/ 0 h 2704197"/>
              <a:gd name="connsiteX3" fmla="*/ 0 w 2326809"/>
              <a:gd name="connsiteY3" fmla="*/ 2704197 h 2704197"/>
              <a:gd name="connsiteX4" fmla="*/ 4334 w 2326809"/>
              <a:gd name="connsiteY4" fmla="*/ 6139 h 2704197"/>
              <a:gd name="connsiteX0" fmla="*/ 4334 w 2326809"/>
              <a:gd name="connsiteY0" fmla="*/ 6139 h 2704197"/>
              <a:gd name="connsiteX1" fmla="*/ 1299734 w 2326809"/>
              <a:gd name="connsiteY1" fmla="*/ 6139 h 2704197"/>
              <a:gd name="connsiteX2" fmla="*/ 2326809 w 2326809"/>
              <a:gd name="connsiteY2" fmla="*/ 0 h 2704197"/>
              <a:gd name="connsiteX3" fmla="*/ 0 w 2326809"/>
              <a:gd name="connsiteY3" fmla="*/ 2704197 h 2704197"/>
              <a:gd name="connsiteX4" fmla="*/ 4334 w 2326809"/>
              <a:gd name="connsiteY4" fmla="*/ 6139 h 2704197"/>
              <a:gd name="connsiteX0" fmla="*/ 4334 w 2326809"/>
              <a:gd name="connsiteY0" fmla="*/ 6139 h 2704197"/>
              <a:gd name="connsiteX1" fmla="*/ 1299734 w 2326809"/>
              <a:gd name="connsiteY1" fmla="*/ 6139 h 2704197"/>
              <a:gd name="connsiteX2" fmla="*/ 2326809 w 2326809"/>
              <a:gd name="connsiteY2" fmla="*/ 0 h 2704197"/>
              <a:gd name="connsiteX3" fmla="*/ 0 w 2326809"/>
              <a:gd name="connsiteY3" fmla="*/ 2704197 h 2704197"/>
              <a:gd name="connsiteX4" fmla="*/ 4334 w 2326809"/>
              <a:gd name="connsiteY4" fmla="*/ 6139 h 2704197"/>
              <a:gd name="connsiteX0" fmla="*/ 4334 w 2357201"/>
              <a:gd name="connsiteY0" fmla="*/ 6139 h 2704197"/>
              <a:gd name="connsiteX1" fmla="*/ 1299734 w 2357201"/>
              <a:gd name="connsiteY1" fmla="*/ 6139 h 2704197"/>
              <a:gd name="connsiteX2" fmla="*/ 2357201 w 2357201"/>
              <a:gd name="connsiteY2" fmla="*/ 0 h 2704197"/>
              <a:gd name="connsiteX3" fmla="*/ 0 w 2357201"/>
              <a:gd name="connsiteY3" fmla="*/ 2704197 h 2704197"/>
              <a:gd name="connsiteX4" fmla="*/ 4334 w 2357201"/>
              <a:gd name="connsiteY4" fmla="*/ 6139 h 2704197"/>
              <a:gd name="connsiteX0" fmla="*/ 36 w 2396321"/>
              <a:gd name="connsiteY0" fmla="*/ 6139 h 2704197"/>
              <a:gd name="connsiteX1" fmla="*/ 1338854 w 2396321"/>
              <a:gd name="connsiteY1" fmla="*/ 6139 h 2704197"/>
              <a:gd name="connsiteX2" fmla="*/ 2396321 w 2396321"/>
              <a:gd name="connsiteY2" fmla="*/ 0 h 2704197"/>
              <a:gd name="connsiteX3" fmla="*/ 39120 w 2396321"/>
              <a:gd name="connsiteY3" fmla="*/ 2704197 h 2704197"/>
              <a:gd name="connsiteX4" fmla="*/ 36 w 2396321"/>
              <a:gd name="connsiteY4" fmla="*/ 6139 h 2704197"/>
              <a:gd name="connsiteX0" fmla="*/ 41 w 2391984"/>
              <a:gd name="connsiteY0" fmla="*/ 14775 h 2704197"/>
              <a:gd name="connsiteX1" fmla="*/ 1334517 w 2391984"/>
              <a:gd name="connsiteY1" fmla="*/ 6139 h 2704197"/>
              <a:gd name="connsiteX2" fmla="*/ 2391984 w 2391984"/>
              <a:gd name="connsiteY2" fmla="*/ 0 h 2704197"/>
              <a:gd name="connsiteX3" fmla="*/ 34783 w 2391984"/>
              <a:gd name="connsiteY3" fmla="*/ 2704197 h 2704197"/>
              <a:gd name="connsiteX4" fmla="*/ 41 w 2391984"/>
              <a:gd name="connsiteY4" fmla="*/ 14775 h 2704197"/>
              <a:gd name="connsiteX0" fmla="*/ 41 w 2391984"/>
              <a:gd name="connsiteY0" fmla="*/ 0 h 2711009"/>
              <a:gd name="connsiteX1" fmla="*/ 1334517 w 2391984"/>
              <a:gd name="connsiteY1" fmla="*/ 12951 h 2711009"/>
              <a:gd name="connsiteX2" fmla="*/ 2391984 w 2391984"/>
              <a:gd name="connsiteY2" fmla="*/ 6812 h 2711009"/>
              <a:gd name="connsiteX3" fmla="*/ 34783 w 2391984"/>
              <a:gd name="connsiteY3" fmla="*/ 2711009 h 2711009"/>
              <a:gd name="connsiteX4" fmla="*/ 41 w 2391984"/>
              <a:gd name="connsiteY4" fmla="*/ 0 h 2711009"/>
              <a:gd name="connsiteX0" fmla="*/ 41 w 2391984"/>
              <a:gd name="connsiteY0" fmla="*/ 33978 h 2704197"/>
              <a:gd name="connsiteX1" fmla="*/ 1334517 w 2391984"/>
              <a:gd name="connsiteY1" fmla="*/ 6139 h 2704197"/>
              <a:gd name="connsiteX2" fmla="*/ 2391984 w 2391984"/>
              <a:gd name="connsiteY2" fmla="*/ 0 h 2704197"/>
              <a:gd name="connsiteX3" fmla="*/ 34783 w 2391984"/>
              <a:gd name="connsiteY3" fmla="*/ 2704197 h 2704197"/>
              <a:gd name="connsiteX4" fmla="*/ 41 w 2391984"/>
              <a:gd name="connsiteY4" fmla="*/ 33978 h 2704197"/>
              <a:gd name="connsiteX0" fmla="*/ 37 w 2395161"/>
              <a:gd name="connsiteY0" fmla="*/ 8672 h 2704197"/>
              <a:gd name="connsiteX1" fmla="*/ 1337694 w 2395161"/>
              <a:gd name="connsiteY1" fmla="*/ 6139 h 2704197"/>
              <a:gd name="connsiteX2" fmla="*/ 2395161 w 2395161"/>
              <a:gd name="connsiteY2" fmla="*/ 0 h 2704197"/>
              <a:gd name="connsiteX3" fmla="*/ 37960 w 2395161"/>
              <a:gd name="connsiteY3" fmla="*/ 2704197 h 2704197"/>
              <a:gd name="connsiteX4" fmla="*/ 37 w 2395161"/>
              <a:gd name="connsiteY4" fmla="*/ 8672 h 2704197"/>
              <a:gd name="connsiteX0" fmla="*/ 17 w 2440982"/>
              <a:gd name="connsiteY0" fmla="*/ 0 h 2749745"/>
              <a:gd name="connsiteX1" fmla="*/ 1383515 w 2440982"/>
              <a:gd name="connsiteY1" fmla="*/ 51687 h 2749745"/>
              <a:gd name="connsiteX2" fmla="*/ 2440982 w 2440982"/>
              <a:gd name="connsiteY2" fmla="*/ 45548 h 2749745"/>
              <a:gd name="connsiteX3" fmla="*/ 83781 w 2440982"/>
              <a:gd name="connsiteY3" fmla="*/ 2749745 h 2749745"/>
              <a:gd name="connsiteX4" fmla="*/ 17 w 2440982"/>
              <a:gd name="connsiteY4" fmla="*/ 0 h 2749745"/>
              <a:gd name="connsiteX0" fmla="*/ 38 w 2395216"/>
              <a:gd name="connsiteY0" fmla="*/ 0 h 2704197"/>
              <a:gd name="connsiteX1" fmla="*/ 1337749 w 2395216"/>
              <a:gd name="connsiteY1" fmla="*/ 6139 h 2704197"/>
              <a:gd name="connsiteX2" fmla="*/ 2395216 w 2395216"/>
              <a:gd name="connsiteY2" fmla="*/ 0 h 2704197"/>
              <a:gd name="connsiteX3" fmla="*/ 38015 w 2395216"/>
              <a:gd name="connsiteY3" fmla="*/ 2704197 h 2704197"/>
              <a:gd name="connsiteX4" fmla="*/ 38 w 2395216"/>
              <a:gd name="connsiteY4" fmla="*/ 0 h 2704197"/>
              <a:gd name="connsiteX0" fmla="*/ 3 w 2794936"/>
              <a:gd name="connsiteY0" fmla="*/ 22775 h 2704197"/>
              <a:gd name="connsiteX1" fmla="*/ 1737469 w 2794936"/>
              <a:gd name="connsiteY1" fmla="*/ 6139 h 2704197"/>
              <a:gd name="connsiteX2" fmla="*/ 2794936 w 2794936"/>
              <a:gd name="connsiteY2" fmla="*/ 0 h 2704197"/>
              <a:gd name="connsiteX3" fmla="*/ 437735 w 2794936"/>
              <a:gd name="connsiteY3" fmla="*/ 2704197 h 2704197"/>
              <a:gd name="connsiteX4" fmla="*/ 3 w 2794936"/>
              <a:gd name="connsiteY4" fmla="*/ 22775 h 2704197"/>
              <a:gd name="connsiteX0" fmla="*/ 4 w 2772037"/>
              <a:gd name="connsiteY0" fmla="*/ 0 h 2726972"/>
              <a:gd name="connsiteX1" fmla="*/ 1714570 w 2772037"/>
              <a:gd name="connsiteY1" fmla="*/ 28914 h 2726972"/>
              <a:gd name="connsiteX2" fmla="*/ 2772037 w 2772037"/>
              <a:gd name="connsiteY2" fmla="*/ 22775 h 2726972"/>
              <a:gd name="connsiteX3" fmla="*/ 414836 w 2772037"/>
              <a:gd name="connsiteY3" fmla="*/ 2726972 h 2726972"/>
              <a:gd name="connsiteX4" fmla="*/ 4 w 2772037"/>
              <a:gd name="connsiteY4" fmla="*/ 0 h 2726972"/>
              <a:gd name="connsiteX0" fmla="*/ 361016 w 2357201"/>
              <a:gd name="connsiteY0" fmla="*/ 193489 h 2704197"/>
              <a:gd name="connsiteX1" fmla="*/ 1299734 w 2357201"/>
              <a:gd name="connsiteY1" fmla="*/ 6139 h 2704197"/>
              <a:gd name="connsiteX2" fmla="*/ 2357201 w 2357201"/>
              <a:gd name="connsiteY2" fmla="*/ 0 h 2704197"/>
              <a:gd name="connsiteX3" fmla="*/ 0 w 2357201"/>
              <a:gd name="connsiteY3" fmla="*/ 2704197 h 2704197"/>
              <a:gd name="connsiteX4" fmla="*/ 361016 w 2357201"/>
              <a:gd name="connsiteY4" fmla="*/ 193489 h 2704197"/>
              <a:gd name="connsiteX0" fmla="*/ 71719 w 2357201"/>
              <a:gd name="connsiteY0" fmla="*/ 205475 h 2704197"/>
              <a:gd name="connsiteX1" fmla="*/ 1299734 w 2357201"/>
              <a:gd name="connsiteY1" fmla="*/ 6139 h 2704197"/>
              <a:gd name="connsiteX2" fmla="*/ 2357201 w 2357201"/>
              <a:gd name="connsiteY2" fmla="*/ 0 h 2704197"/>
              <a:gd name="connsiteX3" fmla="*/ 0 w 2357201"/>
              <a:gd name="connsiteY3" fmla="*/ 2704197 h 2704197"/>
              <a:gd name="connsiteX4" fmla="*/ 71719 w 2357201"/>
              <a:gd name="connsiteY4" fmla="*/ 205475 h 2704197"/>
              <a:gd name="connsiteX0" fmla="*/ 357 w 2358164"/>
              <a:gd name="connsiteY0" fmla="*/ 25676 h 2704197"/>
              <a:gd name="connsiteX1" fmla="*/ 1300697 w 2358164"/>
              <a:gd name="connsiteY1" fmla="*/ 6139 h 2704197"/>
              <a:gd name="connsiteX2" fmla="*/ 2358164 w 2358164"/>
              <a:gd name="connsiteY2" fmla="*/ 0 h 2704197"/>
              <a:gd name="connsiteX3" fmla="*/ 963 w 2358164"/>
              <a:gd name="connsiteY3" fmla="*/ 2704197 h 2704197"/>
              <a:gd name="connsiteX4" fmla="*/ 357 w 2358164"/>
              <a:gd name="connsiteY4" fmla="*/ 25676 h 2704197"/>
              <a:gd name="connsiteX0" fmla="*/ 43 w 2389660"/>
              <a:gd name="connsiteY0" fmla="*/ 13023 h 2704197"/>
              <a:gd name="connsiteX1" fmla="*/ 1332193 w 2389660"/>
              <a:gd name="connsiteY1" fmla="*/ 6139 h 2704197"/>
              <a:gd name="connsiteX2" fmla="*/ 2389660 w 2389660"/>
              <a:gd name="connsiteY2" fmla="*/ 0 h 2704197"/>
              <a:gd name="connsiteX3" fmla="*/ 32459 w 2389660"/>
              <a:gd name="connsiteY3" fmla="*/ 2704197 h 2704197"/>
              <a:gd name="connsiteX4" fmla="*/ 43 w 2389660"/>
              <a:gd name="connsiteY4" fmla="*/ 13023 h 2704197"/>
              <a:gd name="connsiteX0" fmla="*/ 61543 w 2451160"/>
              <a:gd name="connsiteY0" fmla="*/ 13023 h 2820990"/>
              <a:gd name="connsiteX1" fmla="*/ 1393693 w 2451160"/>
              <a:gd name="connsiteY1" fmla="*/ 6139 h 2820990"/>
              <a:gd name="connsiteX2" fmla="*/ 2451160 w 2451160"/>
              <a:gd name="connsiteY2" fmla="*/ 0 h 2820990"/>
              <a:gd name="connsiteX3" fmla="*/ 0 w 2451160"/>
              <a:gd name="connsiteY3" fmla="*/ 2820990 h 2820990"/>
              <a:gd name="connsiteX4" fmla="*/ 61543 w 2451160"/>
              <a:gd name="connsiteY4" fmla="*/ 13023 h 2820990"/>
              <a:gd name="connsiteX0" fmla="*/ 44 w 2389661"/>
              <a:gd name="connsiteY0" fmla="*/ 13023 h 2692519"/>
              <a:gd name="connsiteX1" fmla="*/ 1332194 w 2389661"/>
              <a:gd name="connsiteY1" fmla="*/ 6139 h 2692519"/>
              <a:gd name="connsiteX2" fmla="*/ 2389661 w 2389661"/>
              <a:gd name="connsiteY2" fmla="*/ 0 h 2692519"/>
              <a:gd name="connsiteX3" fmla="*/ 32460 w 2389661"/>
              <a:gd name="connsiteY3" fmla="*/ 2692519 h 2692519"/>
              <a:gd name="connsiteX4" fmla="*/ 44 w 2389661"/>
              <a:gd name="connsiteY4" fmla="*/ 13023 h 2692519"/>
              <a:gd name="connsiteX0" fmla="*/ 91 w 2389708"/>
              <a:gd name="connsiteY0" fmla="*/ 13023 h 2692519"/>
              <a:gd name="connsiteX1" fmla="*/ 1332241 w 2389708"/>
              <a:gd name="connsiteY1" fmla="*/ 6139 h 2692519"/>
              <a:gd name="connsiteX2" fmla="*/ 2389708 w 2389708"/>
              <a:gd name="connsiteY2" fmla="*/ 0 h 2692519"/>
              <a:gd name="connsiteX3" fmla="*/ 13422 w 2389708"/>
              <a:gd name="connsiteY3" fmla="*/ 2692519 h 2692519"/>
              <a:gd name="connsiteX4" fmla="*/ 91 w 2389708"/>
              <a:gd name="connsiteY4" fmla="*/ 13023 h 2692519"/>
              <a:gd name="connsiteX0" fmla="*/ 67 w 2389684"/>
              <a:gd name="connsiteY0" fmla="*/ 13023 h 2736803"/>
              <a:gd name="connsiteX1" fmla="*/ 1332217 w 2389684"/>
              <a:gd name="connsiteY1" fmla="*/ 6139 h 2736803"/>
              <a:gd name="connsiteX2" fmla="*/ 2389684 w 2389684"/>
              <a:gd name="connsiteY2" fmla="*/ 0 h 2736803"/>
              <a:gd name="connsiteX3" fmla="*/ 19760 w 2389684"/>
              <a:gd name="connsiteY3" fmla="*/ 2736803 h 2736803"/>
              <a:gd name="connsiteX4" fmla="*/ 67 w 2389684"/>
              <a:gd name="connsiteY4" fmla="*/ 13023 h 2736803"/>
              <a:gd name="connsiteX0" fmla="*/ 357 w 2389974"/>
              <a:gd name="connsiteY0" fmla="*/ 13023 h 2774761"/>
              <a:gd name="connsiteX1" fmla="*/ 1332507 w 2389974"/>
              <a:gd name="connsiteY1" fmla="*/ 6139 h 2774761"/>
              <a:gd name="connsiteX2" fmla="*/ 2389974 w 2389974"/>
              <a:gd name="connsiteY2" fmla="*/ 0 h 2774761"/>
              <a:gd name="connsiteX3" fmla="*/ 964 w 2389974"/>
              <a:gd name="connsiteY3" fmla="*/ 2774761 h 2774761"/>
              <a:gd name="connsiteX4" fmla="*/ 357 w 2389974"/>
              <a:gd name="connsiteY4" fmla="*/ 13023 h 2774761"/>
              <a:gd name="connsiteX0" fmla="*/ 357 w 2389974"/>
              <a:gd name="connsiteY0" fmla="*/ 13023 h 2938271"/>
              <a:gd name="connsiteX1" fmla="*/ 1332507 w 2389974"/>
              <a:gd name="connsiteY1" fmla="*/ 6139 h 2938271"/>
              <a:gd name="connsiteX2" fmla="*/ 2389974 w 2389974"/>
              <a:gd name="connsiteY2" fmla="*/ 0 h 2938271"/>
              <a:gd name="connsiteX3" fmla="*/ 964 w 2389974"/>
              <a:gd name="connsiteY3" fmla="*/ 2938271 h 2938271"/>
              <a:gd name="connsiteX4" fmla="*/ 357 w 2389974"/>
              <a:gd name="connsiteY4" fmla="*/ 13023 h 2938271"/>
              <a:gd name="connsiteX0" fmla="*/ 34628 w 2424245"/>
              <a:gd name="connsiteY0" fmla="*/ 13023 h 3031706"/>
              <a:gd name="connsiteX1" fmla="*/ 1366778 w 2424245"/>
              <a:gd name="connsiteY1" fmla="*/ 6139 h 3031706"/>
              <a:gd name="connsiteX2" fmla="*/ 2424245 w 2424245"/>
              <a:gd name="connsiteY2" fmla="*/ 0 h 3031706"/>
              <a:gd name="connsiteX3" fmla="*/ 0 w 2424245"/>
              <a:gd name="connsiteY3" fmla="*/ 3031706 h 3031706"/>
              <a:gd name="connsiteX4" fmla="*/ 34628 w 2424245"/>
              <a:gd name="connsiteY4" fmla="*/ 13023 h 3031706"/>
              <a:gd name="connsiteX0" fmla="*/ 34628 w 2424245"/>
              <a:gd name="connsiteY0" fmla="*/ 13023 h 3031706"/>
              <a:gd name="connsiteX1" fmla="*/ 1366778 w 2424245"/>
              <a:gd name="connsiteY1" fmla="*/ 6139 h 3031706"/>
              <a:gd name="connsiteX2" fmla="*/ 2424245 w 2424245"/>
              <a:gd name="connsiteY2" fmla="*/ 0 h 3031706"/>
              <a:gd name="connsiteX3" fmla="*/ 0 w 2424245"/>
              <a:gd name="connsiteY3" fmla="*/ 3031706 h 3031706"/>
              <a:gd name="connsiteX4" fmla="*/ 34628 w 2424245"/>
              <a:gd name="connsiteY4" fmla="*/ 13023 h 3031706"/>
              <a:gd name="connsiteX0" fmla="*/ 46373 w 2435990"/>
              <a:gd name="connsiteY0" fmla="*/ 13023 h 3148499"/>
              <a:gd name="connsiteX1" fmla="*/ 1378523 w 2435990"/>
              <a:gd name="connsiteY1" fmla="*/ 6139 h 3148499"/>
              <a:gd name="connsiteX2" fmla="*/ 2435990 w 2435990"/>
              <a:gd name="connsiteY2" fmla="*/ 0 h 3148499"/>
              <a:gd name="connsiteX3" fmla="*/ 0 w 2435990"/>
              <a:gd name="connsiteY3" fmla="*/ 3148499 h 3148499"/>
              <a:gd name="connsiteX4" fmla="*/ 46373 w 2435990"/>
              <a:gd name="connsiteY4" fmla="*/ 13023 h 3148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5990" h="3148499">
                <a:moveTo>
                  <a:pt x="46373" y="13023"/>
                </a:moveTo>
                <a:lnTo>
                  <a:pt x="1378523" y="6139"/>
                </a:lnTo>
                <a:lnTo>
                  <a:pt x="2435990" y="0"/>
                </a:lnTo>
                <a:cubicBezTo>
                  <a:pt x="1751393" y="304801"/>
                  <a:pt x="110982" y="2451978"/>
                  <a:pt x="0" y="3148499"/>
                </a:cubicBezTo>
                <a:cubicBezTo>
                  <a:pt x="1445" y="2249146"/>
                  <a:pt x="44928" y="912376"/>
                  <a:pt x="46373" y="1302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632">
              <a:noFill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A13113CB-4B9D-6BF0-A9B1-2BE17B24634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44151" y="896471"/>
            <a:ext cx="1836281" cy="1836281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1F6E7E00-914B-BC4B-B81D-FDF1C1F7BA2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44151" y="3429000"/>
            <a:ext cx="2200275" cy="285750"/>
          </a:xfrm>
          <a:prstGeom prst="rect">
            <a:avLst/>
          </a:prstGeom>
        </p:spPr>
      </p:pic>
      <p:pic>
        <p:nvPicPr>
          <p:cNvPr id="15" name="Picture 14" descr="A green and white logo&#10;&#10;Description automatically generated">
            <a:extLst>
              <a:ext uri="{FF2B5EF4-FFF2-40B4-BE49-F238E27FC236}">
                <a16:creationId xmlns:a16="http://schemas.microsoft.com/office/drawing/2014/main" id="{1476D2AA-81CC-B491-A132-D5CC71FDF6D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969" y="4662816"/>
            <a:ext cx="1681724" cy="1681724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1219C88D-03A7-D19A-F5FC-F7C5188D2F4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573297" y="1446594"/>
            <a:ext cx="1929161" cy="1929161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C7FB3F5F-21A0-0177-F7EF-3FB8BB8B7B3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656129" y="4555274"/>
            <a:ext cx="12192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8367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1A5BFA0C0A8B294486A33DCD6659936B" ma:contentTypeVersion="16" ma:contentTypeDescription="Creare un nuovo documento." ma:contentTypeScope="" ma:versionID="daee1447aaef5bccb8a80a78668c498d">
  <xsd:schema xmlns:xsd="http://www.w3.org/2001/XMLSchema" xmlns:xs="http://www.w3.org/2001/XMLSchema" xmlns:p="http://schemas.microsoft.com/office/2006/metadata/properties" xmlns:ns2="575d846e-f7ae-43b5-8c82-dc08880f9fbc" xmlns:ns3="03c8b834-4481-4188-a1ff-b897afb54cf4" targetNamespace="http://schemas.microsoft.com/office/2006/metadata/properties" ma:root="true" ma:fieldsID="efa0bf4476c8d1fc48467a56ca0091a5" ns2:_="" ns3:_="">
    <xsd:import namespace="575d846e-f7ae-43b5-8c82-dc08880f9fbc"/>
    <xsd:import namespace="03c8b834-4481-4188-a1ff-b897afb54cf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Location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lcf76f155ced4ddcb4097134ff3c332f" minOccurs="0"/>
                <xsd:element ref="ns3:TaxCatchAll" minOccurs="0"/>
                <xsd:element ref="ns3:SharedWithUsers" minOccurs="0"/>
                <xsd:element ref="ns3:SharedWithDetails" minOccurs="0"/>
                <xsd:element ref="ns2:MediaLengthInSeconds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75d846e-f7ae-43b5-8c82-dc08880f9fb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Location" ma:index="12" nillable="true" ma:displayName="MediaServiceLocation" ma:internalName="MediaServiceLocation" ma:readOnly="true">
      <xsd:simpleType>
        <xsd:restriction base="dms:Text"/>
      </xsd:simpleType>
    </xsd:element>
    <xsd:element name="MediaServiceOCR" ma:index="13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17" nillable="true" ma:taxonomy="true" ma:internalName="lcf76f155ced4ddcb4097134ff3c332f" ma:taxonomyFieldName="MediaServiceImageTags" ma:displayName="Tag immagine" ma:readOnly="false" ma:fieldId="{5cf76f15-5ced-4ddc-b409-7134ff3c332f}" ma:taxonomyMulti="true" ma:sspId="1a246a42-2820-4317-b175-351f0a823e6f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bjectDetectorVersions" ma:index="2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3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3c8b834-4481-4188-a1ff-b897afb54cf4" elementFormDefault="qualified">
    <xsd:import namespace="http://schemas.microsoft.com/office/2006/documentManagement/types"/>
    <xsd:import namespace="http://schemas.microsoft.com/office/infopath/2007/PartnerControls"/>
    <xsd:element name="TaxCatchAll" ma:index="18" nillable="true" ma:displayName="Taxonomy Catch All Column" ma:hidden="true" ma:list="{5bb3edf6-db6c-4c51-8a2b-2299837c9451}" ma:internalName="TaxCatchAll" ma:showField="CatchAllData" ma:web="03c8b834-4481-4188-a1ff-b897afb54cf4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9" nillable="true" ma:displayName="Condivis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0" nillable="true" ma:displayName="Condiviso con dettagli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575d846e-f7ae-43b5-8c82-dc08880f9fbc">
      <Terms xmlns="http://schemas.microsoft.com/office/infopath/2007/PartnerControls"/>
    </lcf76f155ced4ddcb4097134ff3c332f>
    <TaxCatchAll xmlns="03c8b834-4481-4188-a1ff-b897afb54cf4" xsi:nil="true"/>
  </documentManagement>
</p:properties>
</file>

<file path=customXml/itemProps1.xml><?xml version="1.0" encoding="utf-8"?>
<ds:datastoreItem xmlns:ds="http://schemas.openxmlformats.org/officeDocument/2006/customXml" ds:itemID="{F0A331B6-28DA-4012-BC18-6C2DB9E44F73}"/>
</file>

<file path=customXml/itemProps2.xml><?xml version="1.0" encoding="utf-8"?>
<ds:datastoreItem xmlns:ds="http://schemas.openxmlformats.org/officeDocument/2006/customXml" ds:itemID="{50C1FBE7-4850-4341-8527-F9D0C60CEFD5}"/>
</file>

<file path=customXml/itemProps3.xml><?xml version="1.0" encoding="utf-8"?>
<ds:datastoreItem xmlns:ds="http://schemas.openxmlformats.org/officeDocument/2006/customXml" ds:itemID="{6EBB9D43-25CA-49C3-B797-C20A269A0803}"/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1194</Words>
  <Application>Microsoft Office PowerPoint</Application>
  <PresentationFormat>Widescreen</PresentationFormat>
  <Paragraphs>178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Aptos</vt:lpstr>
      <vt:lpstr>Aptos Display</vt:lpstr>
      <vt:lpstr>Arial</vt:lpstr>
      <vt:lpstr>Calibri</vt:lpstr>
      <vt:lpstr>Tahoma</vt:lpstr>
      <vt:lpstr>Trebuchet MS</vt:lpstr>
      <vt:lpstr>Office Theme</vt:lpstr>
      <vt:lpstr>PowerPoint Presentation</vt:lpstr>
      <vt:lpstr>EVERY COMPANY IS A UNIVERSE, DISCOVER OURS.</vt:lpstr>
      <vt:lpstr>PowerPoint Presentation</vt:lpstr>
      <vt:lpstr>PowerPoint Presentation</vt:lpstr>
      <vt:lpstr>SYNERGIES AND CERTIFICATIONS</vt:lpstr>
      <vt:lpstr>ROAD TO</vt:lpstr>
      <vt:lpstr>CASE STUDY</vt:lpstr>
      <vt:lpstr>IAM SOLUTIONS</vt:lpstr>
      <vt:lpstr>DATABASE SOLUTIONS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Andrea Corbetta</dc:creator>
  <cp:lastModifiedBy>Andrea Corbetta</cp:lastModifiedBy>
  <cp:revision>2</cp:revision>
  <dcterms:created xsi:type="dcterms:W3CDTF">2024-04-09T23:34:49Z</dcterms:created>
  <dcterms:modified xsi:type="dcterms:W3CDTF">2024-04-11T09:56:58Z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0x0101001A5BFA0C0A8B294486A33DCD6659936B</vt:lpwstr>
  </property>
</Properties>
</file>